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1" r:id="rId1"/>
  </p:sldMasterIdLst>
  <p:notesMasterIdLst>
    <p:notesMasterId r:id="rId15"/>
  </p:notesMasterIdLst>
  <p:sldIdLst>
    <p:sldId id="256" r:id="rId2"/>
    <p:sldId id="257" r:id="rId3"/>
    <p:sldId id="258" r:id="rId4"/>
    <p:sldId id="259" r:id="rId5"/>
    <p:sldId id="260" r:id="rId6"/>
    <p:sldId id="261" r:id="rId7"/>
    <p:sldId id="268" r:id="rId8"/>
    <p:sldId id="262" r:id="rId9"/>
    <p:sldId id="263" r:id="rId10"/>
    <p:sldId id="264" r:id="rId11"/>
    <p:sldId id="265" r:id="rId12"/>
    <p:sldId id="267" r:id="rId13"/>
    <p:sldId id="266"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879"/>
    <p:restoredTop sz="94737"/>
  </p:normalViewPr>
  <p:slideViewPr>
    <p:cSldViewPr snapToGrid="0">
      <p:cViewPr>
        <p:scale>
          <a:sx n="130" d="100"/>
          <a:sy n="130" d="100"/>
        </p:scale>
        <p:origin x="96" y="1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6B3E13-A86E-4EA3-8970-74575E614C98}"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9E1375E9-2C74-4413-A4C5-5579C3476F1D}">
      <dgm:prSet/>
      <dgm:spPr/>
      <dgm:t>
        <a:bodyPr/>
        <a:lstStyle/>
        <a:p>
          <a:r>
            <a:rPr lang="en-GB" b="1"/>
            <a:t>There are no writing or Science SATS test. </a:t>
          </a:r>
          <a:endParaRPr lang="en-US"/>
        </a:p>
      </dgm:t>
    </dgm:pt>
    <dgm:pt modelId="{7C72C677-D3FC-48F7-AFD7-24CF58154FAF}" type="parTrans" cxnId="{8B462D86-F34C-41DE-B279-B6F88EEF2DCD}">
      <dgm:prSet/>
      <dgm:spPr/>
      <dgm:t>
        <a:bodyPr/>
        <a:lstStyle/>
        <a:p>
          <a:endParaRPr lang="en-US"/>
        </a:p>
      </dgm:t>
    </dgm:pt>
    <dgm:pt modelId="{859730EA-BFF4-4F7F-9FC8-6A7183141DC1}" type="sibTrans" cxnId="{8B462D86-F34C-41DE-B279-B6F88EEF2DCD}">
      <dgm:prSet/>
      <dgm:spPr/>
      <dgm:t>
        <a:bodyPr/>
        <a:lstStyle/>
        <a:p>
          <a:endParaRPr lang="en-US"/>
        </a:p>
      </dgm:t>
    </dgm:pt>
    <dgm:pt modelId="{2AACE0C1-2217-41A6-9597-FFD19BA82DC3}">
      <dgm:prSet/>
      <dgm:spPr/>
      <dgm:t>
        <a:bodyPr/>
        <a:lstStyle/>
        <a:p>
          <a:r>
            <a:rPr lang="en-GB" b="1" dirty="0"/>
            <a:t>Writing and Science assessments will be formed from judgements made by me, looking at evidence from the children’s books which is collected over the course of the year. </a:t>
          </a:r>
          <a:endParaRPr lang="en-US" dirty="0"/>
        </a:p>
      </dgm:t>
    </dgm:pt>
    <dgm:pt modelId="{3E109085-0359-4864-A149-9BA664073BC5}" type="parTrans" cxnId="{D02E932A-738B-45CC-9FF1-11926115D4E4}">
      <dgm:prSet/>
      <dgm:spPr/>
      <dgm:t>
        <a:bodyPr/>
        <a:lstStyle/>
        <a:p>
          <a:endParaRPr lang="en-US"/>
        </a:p>
      </dgm:t>
    </dgm:pt>
    <dgm:pt modelId="{DD27A7E4-7BC5-4CA2-9E9A-6BBD212EAB8F}" type="sibTrans" cxnId="{D02E932A-738B-45CC-9FF1-11926115D4E4}">
      <dgm:prSet/>
      <dgm:spPr/>
      <dgm:t>
        <a:bodyPr/>
        <a:lstStyle/>
        <a:p>
          <a:endParaRPr lang="en-US"/>
        </a:p>
      </dgm:t>
    </dgm:pt>
    <dgm:pt modelId="{B9783F55-90AA-4F1A-9885-2835563AFDE4}">
      <dgm:prSet/>
      <dgm:spPr/>
      <dgm:t>
        <a:bodyPr/>
        <a:lstStyle/>
        <a:p>
          <a:r>
            <a:rPr lang="en-GB" b="1" dirty="0"/>
            <a:t>I will moderate their assessments with other professionals to make sure there is a consistent standard across the country. </a:t>
          </a:r>
          <a:endParaRPr lang="en-US" dirty="0"/>
        </a:p>
      </dgm:t>
    </dgm:pt>
    <dgm:pt modelId="{B7B730B3-FF37-4C2F-A9A9-634C2343185B}" type="parTrans" cxnId="{FA536223-A869-4FDA-A125-F3938770DB93}">
      <dgm:prSet/>
      <dgm:spPr/>
      <dgm:t>
        <a:bodyPr/>
        <a:lstStyle/>
        <a:p>
          <a:endParaRPr lang="en-US"/>
        </a:p>
      </dgm:t>
    </dgm:pt>
    <dgm:pt modelId="{02EA3530-6D46-4029-85F3-B482A24C4B1C}" type="sibTrans" cxnId="{FA536223-A869-4FDA-A125-F3938770DB93}">
      <dgm:prSet/>
      <dgm:spPr/>
      <dgm:t>
        <a:bodyPr/>
        <a:lstStyle/>
        <a:p>
          <a:endParaRPr lang="en-US"/>
        </a:p>
      </dgm:t>
    </dgm:pt>
    <dgm:pt modelId="{04CF74B6-BBAF-44E0-B5AD-3AC780C126FF}">
      <dgm:prSet/>
      <dgm:spPr/>
      <dgm:t>
        <a:bodyPr/>
        <a:lstStyle/>
        <a:p>
          <a:r>
            <a:rPr lang="en-GB" b="1"/>
            <a:t>Final judgements will be reported to parents at the same time as the other assessment results. </a:t>
          </a:r>
          <a:endParaRPr lang="en-US"/>
        </a:p>
      </dgm:t>
    </dgm:pt>
    <dgm:pt modelId="{4DFE3050-A7B5-44D4-AB6D-D0F23A39F54C}" type="parTrans" cxnId="{BCDE6848-3A2B-4A83-AB45-520A4D9B7570}">
      <dgm:prSet/>
      <dgm:spPr/>
      <dgm:t>
        <a:bodyPr/>
        <a:lstStyle/>
        <a:p>
          <a:endParaRPr lang="en-US"/>
        </a:p>
      </dgm:t>
    </dgm:pt>
    <dgm:pt modelId="{4CC99249-7763-4FB8-B342-009F03004C0E}" type="sibTrans" cxnId="{BCDE6848-3A2B-4A83-AB45-520A4D9B7570}">
      <dgm:prSet/>
      <dgm:spPr/>
      <dgm:t>
        <a:bodyPr/>
        <a:lstStyle/>
        <a:p>
          <a:endParaRPr lang="en-US"/>
        </a:p>
      </dgm:t>
    </dgm:pt>
    <dgm:pt modelId="{7EA2EC3A-63FD-274A-A2E1-BBB1859E4676}" type="pres">
      <dgm:prSet presAssocID="{546B3E13-A86E-4EA3-8970-74575E614C98}" presName="linear" presStyleCnt="0">
        <dgm:presLayoutVars>
          <dgm:animLvl val="lvl"/>
          <dgm:resizeHandles val="exact"/>
        </dgm:presLayoutVars>
      </dgm:prSet>
      <dgm:spPr/>
    </dgm:pt>
    <dgm:pt modelId="{43205775-3CD6-8249-80E4-280027485DA6}" type="pres">
      <dgm:prSet presAssocID="{9E1375E9-2C74-4413-A4C5-5579C3476F1D}" presName="parentText" presStyleLbl="node1" presStyleIdx="0" presStyleCnt="4">
        <dgm:presLayoutVars>
          <dgm:chMax val="0"/>
          <dgm:bulletEnabled val="1"/>
        </dgm:presLayoutVars>
      </dgm:prSet>
      <dgm:spPr/>
    </dgm:pt>
    <dgm:pt modelId="{6739B4A6-232F-1145-8C5C-7089D5BEDB28}" type="pres">
      <dgm:prSet presAssocID="{859730EA-BFF4-4F7F-9FC8-6A7183141DC1}" presName="spacer" presStyleCnt="0"/>
      <dgm:spPr/>
    </dgm:pt>
    <dgm:pt modelId="{A633D549-D796-F549-B535-BE9E41FEA11B}" type="pres">
      <dgm:prSet presAssocID="{2AACE0C1-2217-41A6-9597-FFD19BA82DC3}" presName="parentText" presStyleLbl="node1" presStyleIdx="1" presStyleCnt="4">
        <dgm:presLayoutVars>
          <dgm:chMax val="0"/>
          <dgm:bulletEnabled val="1"/>
        </dgm:presLayoutVars>
      </dgm:prSet>
      <dgm:spPr/>
    </dgm:pt>
    <dgm:pt modelId="{77EA17F3-1AF3-7449-9363-44F1DE79B180}" type="pres">
      <dgm:prSet presAssocID="{DD27A7E4-7BC5-4CA2-9E9A-6BBD212EAB8F}" presName="spacer" presStyleCnt="0"/>
      <dgm:spPr/>
    </dgm:pt>
    <dgm:pt modelId="{D9C144C5-CDE6-D14C-987A-F708C55192A4}" type="pres">
      <dgm:prSet presAssocID="{B9783F55-90AA-4F1A-9885-2835563AFDE4}" presName="parentText" presStyleLbl="node1" presStyleIdx="2" presStyleCnt="4">
        <dgm:presLayoutVars>
          <dgm:chMax val="0"/>
          <dgm:bulletEnabled val="1"/>
        </dgm:presLayoutVars>
      </dgm:prSet>
      <dgm:spPr/>
    </dgm:pt>
    <dgm:pt modelId="{9E849853-8B67-BF4A-B202-101A7E443FB5}" type="pres">
      <dgm:prSet presAssocID="{02EA3530-6D46-4029-85F3-B482A24C4B1C}" presName="spacer" presStyleCnt="0"/>
      <dgm:spPr/>
    </dgm:pt>
    <dgm:pt modelId="{D4BD0783-11D8-3B44-B82C-53ED65514643}" type="pres">
      <dgm:prSet presAssocID="{04CF74B6-BBAF-44E0-B5AD-3AC780C126FF}" presName="parentText" presStyleLbl="node1" presStyleIdx="3" presStyleCnt="4">
        <dgm:presLayoutVars>
          <dgm:chMax val="0"/>
          <dgm:bulletEnabled val="1"/>
        </dgm:presLayoutVars>
      </dgm:prSet>
      <dgm:spPr/>
    </dgm:pt>
  </dgm:ptLst>
  <dgm:cxnLst>
    <dgm:cxn modelId="{4C85DE0C-9BC3-DA43-8433-9305815D1909}" type="presOf" srcId="{B9783F55-90AA-4F1A-9885-2835563AFDE4}" destId="{D9C144C5-CDE6-D14C-987A-F708C55192A4}" srcOrd="0" destOrd="0" presId="urn:microsoft.com/office/officeart/2005/8/layout/vList2"/>
    <dgm:cxn modelId="{D95E1D21-22B0-4B43-82C4-8791A204A2B2}" type="presOf" srcId="{9E1375E9-2C74-4413-A4C5-5579C3476F1D}" destId="{43205775-3CD6-8249-80E4-280027485DA6}" srcOrd="0" destOrd="0" presId="urn:microsoft.com/office/officeart/2005/8/layout/vList2"/>
    <dgm:cxn modelId="{FA536223-A869-4FDA-A125-F3938770DB93}" srcId="{546B3E13-A86E-4EA3-8970-74575E614C98}" destId="{B9783F55-90AA-4F1A-9885-2835563AFDE4}" srcOrd="2" destOrd="0" parTransId="{B7B730B3-FF37-4C2F-A9A9-634C2343185B}" sibTransId="{02EA3530-6D46-4029-85F3-B482A24C4B1C}"/>
    <dgm:cxn modelId="{532C5A28-4CBA-8447-8B99-5CD0F31E2256}" type="presOf" srcId="{04CF74B6-BBAF-44E0-B5AD-3AC780C126FF}" destId="{D4BD0783-11D8-3B44-B82C-53ED65514643}" srcOrd="0" destOrd="0" presId="urn:microsoft.com/office/officeart/2005/8/layout/vList2"/>
    <dgm:cxn modelId="{D02E932A-738B-45CC-9FF1-11926115D4E4}" srcId="{546B3E13-A86E-4EA3-8970-74575E614C98}" destId="{2AACE0C1-2217-41A6-9597-FFD19BA82DC3}" srcOrd="1" destOrd="0" parTransId="{3E109085-0359-4864-A149-9BA664073BC5}" sibTransId="{DD27A7E4-7BC5-4CA2-9E9A-6BBD212EAB8F}"/>
    <dgm:cxn modelId="{BCDE6848-3A2B-4A83-AB45-520A4D9B7570}" srcId="{546B3E13-A86E-4EA3-8970-74575E614C98}" destId="{04CF74B6-BBAF-44E0-B5AD-3AC780C126FF}" srcOrd="3" destOrd="0" parTransId="{4DFE3050-A7B5-44D4-AB6D-D0F23A39F54C}" sibTransId="{4CC99249-7763-4FB8-B342-009F03004C0E}"/>
    <dgm:cxn modelId="{CF64D75A-5300-7043-83C0-168BC98DED15}" type="presOf" srcId="{2AACE0C1-2217-41A6-9597-FFD19BA82DC3}" destId="{A633D549-D796-F549-B535-BE9E41FEA11B}" srcOrd="0" destOrd="0" presId="urn:microsoft.com/office/officeart/2005/8/layout/vList2"/>
    <dgm:cxn modelId="{FA9A0475-667A-FA46-B281-65B2200B3A29}" type="presOf" srcId="{546B3E13-A86E-4EA3-8970-74575E614C98}" destId="{7EA2EC3A-63FD-274A-A2E1-BBB1859E4676}" srcOrd="0" destOrd="0" presId="urn:microsoft.com/office/officeart/2005/8/layout/vList2"/>
    <dgm:cxn modelId="{8B462D86-F34C-41DE-B279-B6F88EEF2DCD}" srcId="{546B3E13-A86E-4EA3-8970-74575E614C98}" destId="{9E1375E9-2C74-4413-A4C5-5579C3476F1D}" srcOrd="0" destOrd="0" parTransId="{7C72C677-D3FC-48F7-AFD7-24CF58154FAF}" sibTransId="{859730EA-BFF4-4F7F-9FC8-6A7183141DC1}"/>
    <dgm:cxn modelId="{0FB5C105-7A39-9F4F-A9E2-D0D449068586}" type="presParOf" srcId="{7EA2EC3A-63FD-274A-A2E1-BBB1859E4676}" destId="{43205775-3CD6-8249-80E4-280027485DA6}" srcOrd="0" destOrd="0" presId="urn:microsoft.com/office/officeart/2005/8/layout/vList2"/>
    <dgm:cxn modelId="{A891E086-F6E5-C54F-A9BD-7D17E96DA814}" type="presParOf" srcId="{7EA2EC3A-63FD-274A-A2E1-BBB1859E4676}" destId="{6739B4A6-232F-1145-8C5C-7089D5BEDB28}" srcOrd="1" destOrd="0" presId="urn:microsoft.com/office/officeart/2005/8/layout/vList2"/>
    <dgm:cxn modelId="{C320190C-B859-5940-847A-02D14B634B85}" type="presParOf" srcId="{7EA2EC3A-63FD-274A-A2E1-BBB1859E4676}" destId="{A633D549-D796-F549-B535-BE9E41FEA11B}" srcOrd="2" destOrd="0" presId="urn:microsoft.com/office/officeart/2005/8/layout/vList2"/>
    <dgm:cxn modelId="{8242406A-7BCB-4B48-8F12-C0CB8A0C0265}" type="presParOf" srcId="{7EA2EC3A-63FD-274A-A2E1-BBB1859E4676}" destId="{77EA17F3-1AF3-7449-9363-44F1DE79B180}" srcOrd="3" destOrd="0" presId="urn:microsoft.com/office/officeart/2005/8/layout/vList2"/>
    <dgm:cxn modelId="{C7599868-AE2A-934D-BB78-D60F072C4BD1}" type="presParOf" srcId="{7EA2EC3A-63FD-274A-A2E1-BBB1859E4676}" destId="{D9C144C5-CDE6-D14C-987A-F708C55192A4}" srcOrd="4" destOrd="0" presId="urn:microsoft.com/office/officeart/2005/8/layout/vList2"/>
    <dgm:cxn modelId="{289B7E17-9A4E-CA42-918E-0E8CE5B26368}" type="presParOf" srcId="{7EA2EC3A-63FD-274A-A2E1-BBB1859E4676}" destId="{9E849853-8B67-BF4A-B202-101A7E443FB5}" srcOrd="5" destOrd="0" presId="urn:microsoft.com/office/officeart/2005/8/layout/vList2"/>
    <dgm:cxn modelId="{5ECAA2CC-D057-C34C-A0AD-81A3697DE0AA}" type="presParOf" srcId="{7EA2EC3A-63FD-274A-A2E1-BBB1859E4676}" destId="{D4BD0783-11D8-3B44-B82C-53ED65514643}"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E54EA7B-6929-4FD5-BA7F-854FC841C202}"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7632BD6F-6D29-4515-9DA1-BDA9CA8C1AC7}">
      <dgm:prSet custT="1"/>
      <dgm:spPr/>
      <dgm:t>
        <a:bodyPr/>
        <a:lstStyle/>
        <a:p>
          <a:r>
            <a:rPr lang="en-GB" sz="3200" b="1" dirty="0"/>
            <a:t>How can I help my child? </a:t>
          </a:r>
          <a:endParaRPr lang="en-US" sz="3200" dirty="0"/>
        </a:p>
      </dgm:t>
    </dgm:pt>
    <dgm:pt modelId="{DAD32896-9C15-4DB7-B0C4-221F2698B103}" type="parTrans" cxnId="{22CCCCDD-9AEE-4562-80F9-60D7D8AB54AC}">
      <dgm:prSet/>
      <dgm:spPr/>
      <dgm:t>
        <a:bodyPr/>
        <a:lstStyle/>
        <a:p>
          <a:endParaRPr lang="en-US"/>
        </a:p>
      </dgm:t>
    </dgm:pt>
    <dgm:pt modelId="{A0074AD5-9C57-42BC-98FB-B847873BB814}" type="sibTrans" cxnId="{22CCCCDD-9AEE-4562-80F9-60D7D8AB54AC}">
      <dgm:prSet/>
      <dgm:spPr/>
      <dgm:t>
        <a:bodyPr/>
        <a:lstStyle/>
        <a:p>
          <a:endParaRPr lang="en-US"/>
        </a:p>
      </dgm:t>
    </dgm:pt>
    <dgm:pt modelId="{14906B0A-B38E-4B91-9A7D-E85E2D32B023}">
      <dgm:prSet/>
      <dgm:spPr/>
      <dgm:t>
        <a:bodyPr/>
        <a:lstStyle/>
        <a:p>
          <a:r>
            <a:rPr lang="en-GB" b="1"/>
            <a:t>Help children not to feel worried or pressured about SATS. All that is asked is that they try their best, but please reassure children that the SATS should not be causing anxiety. Do give lots of praise and encouragement! </a:t>
          </a:r>
          <a:endParaRPr lang="en-US"/>
        </a:p>
      </dgm:t>
    </dgm:pt>
    <dgm:pt modelId="{9DC48FBA-34E6-4105-A137-38408D8EA1B5}" type="parTrans" cxnId="{B5AFD1E3-244F-4EAE-A1B5-A3D7D0616EFE}">
      <dgm:prSet/>
      <dgm:spPr/>
      <dgm:t>
        <a:bodyPr/>
        <a:lstStyle/>
        <a:p>
          <a:endParaRPr lang="en-US"/>
        </a:p>
      </dgm:t>
    </dgm:pt>
    <dgm:pt modelId="{60E5AD6D-0D3D-4879-931A-4FDE0370FFAC}" type="sibTrans" cxnId="{B5AFD1E3-244F-4EAE-A1B5-A3D7D0616EFE}">
      <dgm:prSet/>
      <dgm:spPr/>
      <dgm:t>
        <a:bodyPr/>
        <a:lstStyle/>
        <a:p>
          <a:endParaRPr lang="en-US"/>
        </a:p>
      </dgm:t>
    </dgm:pt>
    <dgm:pt modelId="{D6D78A43-C7B1-4946-93A8-DF41834FBCD8}">
      <dgm:prSet/>
      <dgm:spPr/>
      <dgm:t>
        <a:bodyPr/>
        <a:lstStyle/>
        <a:p>
          <a:r>
            <a:rPr lang="en-GB" b="1"/>
            <a:t>Help children with organising their homework (including spellings and mental arithmetic) and support their reading for pleasure activities. </a:t>
          </a:r>
          <a:endParaRPr lang="en-US"/>
        </a:p>
      </dgm:t>
    </dgm:pt>
    <dgm:pt modelId="{2C9F6915-90BE-4F34-A72E-09A693730713}" type="parTrans" cxnId="{C00C00B8-E0EC-4883-8FD6-1A23C1E8245A}">
      <dgm:prSet/>
      <dgm:spPr/>
      <dgm:t>
        <a:bodyPr/>
        <a:lstStyle/>
        <a:p>
          <a:endParaRPr lang="en-US"/>
        </a:p>
      </dgm:t>
    </dgm:pt>
    <dgm:pt modelId="{C25BFB13-F2C1-471B-A33C-6679977AE23C}" type="sibTrans" cxnId="{C00C00B8-E0EC-4883-8FD6-1A23C1E8245A}">
      <dgm:prSet/>
      <dgm:spPr/>
      <dgm:t>
        <a:bodyPr/>
        <a:lstStyle/>
        <a:p>
          <a:endParaRPr lang="en-US"/>
        </a:p>
      </dgm:t>
    </dgm:pt>
    <dgm:pt modelId="{575CF3D4-384D-43CE-A047-C15539090AB7}">
      <dgm:prSet/>
      <dgm:spPr/>
      <dgm:t>
        <a:bodyPr/>
        <a:lstStyle/>
        <a:p>
          <a:r>
            <a:rPr lang="en-GB" b="1"/>
            <a:t>Help your child to have the best possible attendance at school. </a:t>
          </a:r>
          <a:endParaRPr lang="en-US"/>
        </a:p>
      </dgm:t>
    </dgm:pt>
    <dgm:pt modelId="{5CFBCDEB-599A-4F51-80E4-AA8BAEB37AC6}" type="parTrans" cxnId="{6DF764E6-B4A3-41DC-81A9-ADD043CC957E}">
      <dgm:prSet/>
      <dgm:spPr/>
      <dgm:t>
        <a:bodyPr/>
        <a:lstStyle/>
        <a:p>
          <a:endParaRPr lang="en-US"/>
        </a:p>
      </dgm:t>
    </dgm:pt>
    <dgm:pt modelId="{F4CF9FC6-C63A-43CC-AF74-159B70BF68D6}" type="sibTrans" cxnId="{6DF764E6-B4A3-41DC-81A9-ADD043CC957E}">
      <dgm:prSet/>
      <dgm:spPr/>
      <dgm:t>
        <a:bodyPr/>
        <a:lstStyle/>
        <a:p>
          <a:endParaRPr lang="en-US"/>
        </a:p>
      </dgm:t>
    </dgm:pt>
    <dgm:pt modelId="{EFDA83FB-7025-4E7B-97C6-E87947530553}">
      <dgm:prSet/>
      <dgm:spPr/>
      <dgm:t>
        <a:bodyPr/>
        <a:lstStyle/>
        <a:p>
          <a:r>
            <a:rPr lang="en-GB" b="1" dirty="0"/>
            <a:t>Please speak to a member of staff if you have questions or concerns.</a:t>
          </a:r>
          <a:endParaRPr lang="en-US" dirty="0"/>
        </a:p>
      </dgm:t>
    </dgm:pt>
    <dgm:pt modelId="{B68610D5-5BEA-428F-A56B-8CA168EA218F}" type="parTrans" cxnId="{83732FA2-D39C-4994-8EDD-BA59A60C83A5}">
      <dgm:prSet/>
      <dgm:spPr/>
      <dgm:t>
        <a:bodyPr/>
        <a:lstStyle/>
        <a:p>
          <a:endParaRPr lang="en-US"/>
        </a:p>
      </dgm:t>
    </dgm:pt>
    <dgm:pt modelId="{0B775246-3FAF-4915-8C02-C97920169480}" type="sibTrans" cxnId="{83732FA2-D39C-4994-8EDD-BA59A60C83A5}">
      <dgm:prSet/>
      <dgm:spPr/>
      <dgm:t>
        <a:bodyPr/>
        <a:lstStyle/>
        <a:p>
          <a:endParaRPr lang="en-US"/>
        </a:p>
      </dgm:t>
    </dgm:pt>
    <dgm:pt modelId="{21C1C97F-6484-3242-BE59-A27B7AFEA617}" type="pres">
      <dgm:prSet presAssocID="{EE54EA7B-6929-4FD5-BA7F-854FC841C202}" presName="diagram" presStyleCnt="0">
        <dgm:presLayoutVars>
          <dgm:dir/>
          <dgm:resizeHandles val="exact"/>
        </dgm:presLayoutVars>
      </dgm:prSet>
      <dgm:spPr/>
    </dgm:pt>
    <dgm:pt modelId="{26452060-FF27-454A-9DDF-7B1C54E004BF}" type="pres">
      <dgm:prSet presAssocID="{7632BD6F-6D29-4515-9DA1-BDA9CA8C1AC7}" presName="node" presStyleLbl="node1" presStyleIdx="0" presStyleCnt="5">
        <dgm:presLayoutVars>
          <dgm:bulletEnabled val="1"/>
        </dgm:presLayoutVars>
      </dgm:prSet>
      <dgm:spPr/>
    </dgm:pt>
    <dgm:pt modelId="{DE529DE2-F150-AC49-BE25-DE95E506D5AF}" type="pres">
      <dgm:prSet presAssocID="{A0074AD5-9C57-42BC-98FB-B847873BB814}" presName="sibTrans" presStyleCnt="0"/>
      <dgm:spPr/>
    </dgm:pt>
    <dgm:pt modelId="{BC1604FA-28E2-E347-8B6A-4611C75D7846}" type="pres">
      <dgm:prSet presAssocID="{14906B0A-B38E-4B91-9A7D-E85E2D32B023}" presName="node" presStyleLbl="node1" presStyleIdx="1" presStyleCnt="5">
        <dgm:presLayoutVars>
          <dgm:bulletEnabled val="1"/>
        </dgm:presLayoutVars>
      </dgm:prSet>
      <dgm:spPr/>
    </dgm:pt>
    <dgm:pt modelId="{E8C60BFE-C6E5-FD4E-A952-6CF304048C55}" type="pres">
      <dgm:prSet presAssocID="{60E5AD6D-0D3D-4879-931A-4FDE0370FFAC}" presName="sibTrans" presStyleCnt="0"/>
      <dgm:spPr/>
    </dgm:pt>
    <dgm:pt modelId="{3C298537-9E15-8842-92A1-F1DC2C075078}" type="pres">
      <dgm:prSet presAssocID="{D6D78A43-C7B1-4946-93A8-DF41834FBCD8}" presName="node" presStyleLbl="node1" presStyleIdx="2" presStyleCnt="5">
        <dgm:presLayoutVars>
          <dgm:bulletEnabled val="1"/>
        </dgm:presLayoutVars>
      </dgm:prSet>
      <dgm:spPr/>
    </dgm:pt>
    <dgm:pt modelId="{AB265C19-18DE-6648-892A-1E7A5A233BF5}" type="pres">
      <dgm:prSet presAssocID="{C25BFB13-F2C1-471B-A33C-6679977AE23C}" presName="sibTrans" presStyleCnt="0"/>
      <dgm:spPr/>
    </dgm:pt>
    <dgm:pt modelId="{2D3D776F-C6A7-1A4D-B682-81E7A12F591C}" type="pres">
      <dgm:prSet presAssocID="{575CF3D4-384D-43CE-A047-C15539090AB7}" presName="node" presStyleLbl="node1" presStyleIdx="3" presStyleCnt="5">
        <dgm:presLayoutVars>
          <dgm:bulletEnabled val="1"/>
        </dgm:presLayoutVars>
      </dgm:prSet>
      <dgm:spPr/>
    </dgm:pt>
    <dgm:pt modelId="{5F8A92A2-262D-954D-8651-85D74D25D61A}" type="pres">
      <dgm:prSet presAssocID="{F4CF9FC6-C63A-43CC-AF74-159B70BF68D6}" presName="sibTrans" presStyleCnt="0"/>
      <dgm:spPr/>
    </dgm:pt>
    <dgm:pt modelId="{7CB4F2AC-A214-DD4A-B5EF-B93806AE20EA}" type="pres">
      <dgm:prSet presAssocID="{EFDA83FB-7025-4E7B-97C6-E87947530553}" presName="node" presStyleLbl="node1" presStyleIdx="4" presStyleCnt="5">
        <dgm:presLayoutVars>
          <dgm:bulletEnabled val="1"/>
        </dgm:presLayoutVars>
      </dgm:prSet>
      <dgm:spPr/>
    </dgm:pt>
  </dgm:ptLst>
  <dgm:cxnLst>
    <dgm:cxn modelId="{22B3A137-F9A0-A342-BD21-C4708467FC11}" type="presOf" srcId="{7632BD6F-6D29-4515-9DA1-BDA9CA8C1AC7}" destId="{26452060-FF27-454A-9DDF-7B1C54E004BF}" srcOrd="0" destOrd="0" presId="urn:microsoft.com/office/officeart/2005/8/layout/default"/>
    <dgm:cxn modelId="{16A6ED46-3DA8-B442-A225-657CFFBEE54D}" type="presOf" srcId="{575CF3D4-384D-43CE-A047-C15539090AB7}" destId="{2D3D776F-C6A7-1A4D-B682-81E7A12F591C}" srcOrd="0" destOrd="0" presId="urn:microsoft.com/office/officeart/2005/8/layout/default"/>
    <dgm:cxn modelId="{834D9663-A904-C74E-848E-F3D886A748B4}" type="presOf" srcId="{EE54EA7B-6929-4FD5-BA7F-854FC841C202}" destId="{21C1C97F-6484-3242-BE59-A27B7AFEA617}" srcOrd="0" destOrd="0" presId="urn:microsoft.com/office/officeart/2005/8/layout/default"/>
    <dgm:cxn modelId="{7D6D6D6A-905B-834B-9CD8-06106B7C7273}" type="presOf" srcId="{D6D78A43-C7B1-4946-93A8-DF41834FBCD8}" destId="{3C298537-9E15-8842-92A1-F1DC2C075078}" srcOrd="0" destOrd="0" presId="urn:microsoft.com/office/officeart/2005/8/layout/default"/>
    <dgm:cxn modelId="{83732FA2-D39C-4994-8EDD-BA59A60C83A5}" srcId="{EE54EA7B-6929-4FD5-BA7F-854FC841C202}" destId="{EFDA83FB-7025-4E7B-97C6-E87947530553}" srcOrd="4" destOrd="0" parTransId="{B68610D5-5BEA-428F-A56B-8CA168EA218F}" sibTransId="{0B775246-3FAF-4915-8C02-C97920169480}"/>
    <dgm:cxn modelId="{1D72E2B1-5A81-4842-BA76-7D2AE49AA9C7}" type="presOf" srcId="{EFDA83FB-7025-4E7B-97C6-E87947530553}" destId="{7CB4F2AC-A214-DD4A-B5EF-B93806AE20EA}" srcOrd="0" destOrd="0" presId="urn:microsoft.com/office/officeart/2005/8/layout/default"/>
    <dgm:cxn modelId="{C00C00B8-E0EC-4883-8FD6-1A23C1E8245A}" srcId="{EE54EA7B-6929-4FD5-BA7F-854FC841C202}" destId="{D6D78A43-C7B1-4946-93A8-DF41834FBCD8}" srcOrd="2" destOrd="0" parTransId="{2C9F6915-90BE-4F34-A72E-09A693730713}" sibTransId="{C25BFB13-F2C1-471B-A33C-6679977AE23C}"/>
    <dgm:cxn modelId="{405816B8-C30D-B64E-A8E4-687EBAAEC8A9}" type="presOf" srcId="{14906B0A-B38E-4B91-9A7D-E85E2D32B023}" destId="{BC1604FA-28E2-E347-8B6A-4611C75D7846}" srcOrd="0" destOrd="0" presId="urn:microsoft.com/office/officeart/2005/8/layout/default"/>
    <dgm:cxn modelId="{22CCCCDD-9AEE-4562-80F9-60D7D8AB54AC}" srcId="{EE54EA7B-6929-4FD5-BA7F-854FC841C202}" destId="{7632BD6F-6D29-4515-9DA1-BDA9CA8C1AC7}" srcOrd="0" destOrd="0" parTransId="{DAD32896-9C15-4DB7-B0C4-221F2698B103}" sibTransId="{A0074AD5-9C57-42BC-98FB-B847873BB814}"/>
    <dgm:cxn modelId="{B5AFD1E3-244F-4EAE-A1B5-A3D7D0616EFE}" srcId="{EE54EA7B-6929-4FD5-BA7F-854FC841C202}" destId="{14906B0A-B38E-4B91-9A7D-E85E2D32B023}" srcOrd="1" destOrd="0" parTransId="{9DC48FBA-34E6-4105-A137-38408D8EA1B5}" sibTransId="{60E5AD6D-0D3D-4879-931A-4FDE0370FFAC}"/>
    <dgm:cxn modelId="{6DF764E6-B4A3-41DC-81A9-ADD043CC957E}" srcId="{EE54EA7B-6929-4FD5-BA7F-854FC841C202}" destId="{575CF3D4-384D-43CE-A047-C15539090AB7}" srcOrd="3" destOrd="0" parTransId="{5CFBCDEB-599A-4F51-80E4-AA8BAEB37AC6}" sibTransId="{F4CF9FC6-C63A-43CC-AF74-159B70BF68D6}"/>
    <dgm:cxn modelId="{B4ADCD1F-FBC5-9448-800E-2AD274A31137}" type="presParOf" srcId="{21C1C97F-6484-3242-BE59-A27B7AFEA617}" destId="{26452060-FF27-454A-9DDF-7B1C54E004BF}" srcOrd="0" destOrd="0" presId="urn:microsoft.com/office/officeart/2005/8/layout/default"/>
    <dgm:cxn modelId="{339E4D34-5274-F341-9346-FAF5C9A65F66}" type="presParOf" srcId="{21C1C97F-6484-3242-BE59-A27B7AFEA617}" destId="{DE529DE2-F150-AC49-BE25-DE95E506D5AF}" srcOrd="1" destOrd="0" presId="urn:microsoft.com/office/officeart/2005/8/layout/default"/>
    <dgm:cxn modelId="{B2B87B21-0048-7148-B58A-6407803F0387}" type="presParOf" srcId="{21C1C97F-6484-3242-BE59-A27B7AFEA617}" destId="{BC1604FA-28E2-E347-8B6A-4611C75D7846}" srcOrd="2" destOrd="0" presId="urn:microsoft.com/office/officeart/2005/8/layout/default"/>
    <dgm:cxn modelId="{0680B977-2FA1-3E47-A9A3-F90DB1B1F64B}" type="presParOf" srcId="{21C1C97F-6484-3242-BE59-A27B7AFEA617}" destId="{E8C60BFE-C6E5-FD4E-A952-6CF304048C55}" srcOrd="3" destOrd="0" presId="urn:microsoft.com/office/officeart/2005/8/layout/default"/>
    <dgm:cxn modelId="{370CAB27-CFE1-CE42-B268-450FB4F485F6}" type="presParOf" srcId="{21C1C97F-6484-3242-BE59-A27B7AFEA617}" destId="{3C298537-9E15-8842-92A1-F1DC2C075078}" srcOrd="4" destOrd="0" presId="urn:microsoft.com/office/officeart/2005/8/layout/default"/>
    <dgm:cxn modelId="{3166A960-9F6E-E34A-87BC-CA6C9881A7E1}" type="presParOf" srcId="{21C1C97F-6484-3242-BE59-A27B7AFEA617}" destId="{AB265C19-18DE-6648-892A-1E7A5A233BF5}" srcOrd="5" destOrd="0" presId="urn:microsoft.com/office/officeart/2005/8/layout/default"/>
    <dgm:cxn modelId="{A88AC7FA-CAA5-F84A-8AED-13B396239CCD}" type="presParOf" srcId="{21C1C97F-6484-3242-BE59-A27B7AFEA617}" destId="{2D3D776F-C6A7-1A4D-B682-81E7A12F591C}" srcOrd="6" destOrd="0" presId="urn:microsoft.com/office/officeart/2005/8/layout/default"/>
    <dgm:cxn modelId="{EEF019FB-B7EF-494B-9EA3-547E041BC8D9}" type="presParOf" srcId="{21C1C97F-6484-3242-BE59-A27B7AFEA617}" destId="{5F8A92A2-262D-954D-8651-85D74D25D61A}" srcOrd="7" destOrd="0" presId="urn:microsoft.com/office/officeart/2005/8/layout/default"/>
    <dgm:cxn modelId="{307DFB7C-7E62-DA49-B937-3FEC395E0F19}" type="presParOf" srcId="{21C1C97F-6484-3242-BE59-A27B7AFEA617}" destId="{7CB4F2AC-A214-DD4A-B5EF-B93806AE20EA}"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205775-3CD6-8249-80E4-280027485DA6}">
      <dsp:nvSpPr>
        <dsp:cNvPr id="0" name=""/>
        <dsp:cNvSpPr/>
      </dsp:nvSpPr>
      <dsp:spPr>
        <a:xfrm>
          <a:off x="0" y="711289"/>
          <a:ext cx="6900512" cy="97439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b="1" kern="1200"/>
            <a:t>There are no writing or Science SATS test. </a:t>
          </a:r>
          <a:endParaRPr lang="en-US" sz="2500" kern="1200"/>
        </a:p>
      </dsp:txBody>
      <dsp:txXfrm>
        <a:off x="47566" y="758855"/>
        <a:ext cx="6805380" cy="879258"/>
      </dsp:txXfrm>
    </dsp:sp>
    <dsp:sp modelId="{A633D549-D796-F549-B535-BE9E41FEA11B}">
      <dsp:nvSpPr>
        <dsp:cNvPr id="0" name=""/>
        <dsp:cNvSpPr/>
      </dsp:nvSpPr>
      <dsp:spPr>
        <a:xfrm>
          <a:off x="0" y="1757679"/>
          <a:ext cx="6900512" cy="974390"/>
        </a:xfrm>
        <a:prstGeom prst="roundRect">
          <a:avLst/>
        </a:prstGeom>
        <a:solidFill>
          <a:schemeClr val="accent2">
            <a:hueOff val="-503719"/>
            <a:satOff val="-311"/>
            <a:lumOff val="254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b="1" kern="1200" dirty="0"/>
            <a:t>Writing and Science assessments will be formed from judgements made by me, looking at evidence from the children’s books which is collected over the course of the year. </a:t>
          </a:r>
          <a:endParaRPr lang="en-US" sz="2500" kern="1200" dirty="0"/>
        </a:p>
      </dsp:txBody>
      <dsp:txXfrm>
        <a:off x="47566" y="1805245"/>
        <a:ext cx="6805380" cy="879258"/>
      </dsp:txXfrm>
    </dsp:sp>
    <dsp:sp modelId="{D9C144C5-CDE6-D14C-987A-F708C55192A4}">
      <dsp:nvSpPr>
        <dsp:cNvPr id="0" name=""/>
        <dsp:cNvSpPr/>
      </dsp:nvSpPr>
      <dsp:spPr>
        <a:xfrm>
          <a:off x="0" y="2804070"/>
          <a:ext cx="6900512" cy="974390"/>
        </a:xfrm>
        <a:prstGeom prst="roundRect">
          <a:avLst/>
        </a:prstGeom>
        <a:solidFill>
          <a:schemeClr val="accent2">
            <a:hueOff val="-1007438"/>
            <a:satOff val="-621"/>
            <a:lumOff val="509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b="1" kern="1200" dirty="0"/>
            <a:t>I will moderate their assessments with other professionals to make sure there is a consistent standard across the country. </a:t>
          </a:r>
          <a:endParaRPr lang="en-US" sz="2500" kern="1200" dirty="0"/>
        </a:p>
      </dsp:txBody>
      <dsp:txXfrm>
        <a:off x="47566" y="2851636"/>
        <a:ext cx="6805380" cy="879258"/>
      </dsp:txXfrm>
    </dsp:sp>
    <dsp:sp modelId="{D4BD0783-11D8-3B44-B82C-53ED65514643}">
      <dsp:nvSpPr>
        <dsp:cNvPr id="0" name=""/>
        <dsp:cNvSpPr/>
      </dsp:nvSpPr>
      <dsp:spPr>
        <a:xfrm>
          <a:off x="0" y="3850461"/>
          <a:ext cx="6900512" cy="974390"/>
        </a:xfrm>
        <a:prstGeom prst="roundRect">
          <a:avLst/>
        </a:prstGeom>
        <a:solidFill>
          <a:schemeClr val="accent2">
            <a:hueOff val="-1511158"/>
            <a:satOff val="-932"/>
            <a:lumOff val="764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b="1" kern="1200"/>
            <a:t>Final judgements will be reported to parents at the same time as the other assessment results. </a:t>
          </a:r>
          <a:endParaRPr lang="en-US" sz="2500" kern="1200"/>
        </a:p>
      </dsp:txBody>
      <dsp:txXfrm>
        <a:off x="47566" y="3898027"/>
        <a:ext cx="6805380" cy="8792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452060-FF27-454A-9DDF-7B1C54E004BF}">
      <dsp:nvSpPr>
        <dsp:cNvPr id="0" name=""/>
        <dsp:cNvSpPr/>
      </dsp:nvSpPr>
      <dsp:spPr>
        <a:xfrm>
          <a:off x="545672" y="1800"/>
          <a:ext cx="2766269" cy="165976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GB" sz="3200" b="1" kern="1200" dirty="0"/>
            <a:t>How can I help my child? </a:t>
          </a:r>
          <a:endParaRPr lang="en-US" sz="3200" kern="1200" dirty="0"/>
        </a:p>
      </dsp:txBody>
      <dsp:txXfrm>
        <a:off x="545672" y="1800"/>
        <a:ext cx="2766269" cy="1659761"/>
      </dsp:txXfrm>
    </dsp:sp>
    <dsp:sp modelId="{BC1604FA-28E2-E347-8B6A-4611C75D7846}">
      <dsp:nvSpPr>
        <dsp:cNvPr id="0" name=""/>
        <dsp:cNvSpPr/>
      </dsp:nvSpPr>
      <dsp:spPr>
        <a:xfrm>
          <a:off x="3588569" y="1800"/>
          <a:ext cx="2766269" cy="1659761"/>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b="1" kern="1200"/>
            <a:t>Help children not to feel worried or pressured about SATS. All that is asked is that they try their best, but please reassure children that the SATS should not be causing anxiety. Do give lots of praise and encouragement! </a:t>
          </a:r>
          <a:endParaRPr lang="en-US" sz="1900" kern="1200"/>
        </a:p>
      </dsp:txBody>
      <dsp:txXfrm>
        <a:off x="3588569" y="1800"/>
        <a:ext cx="2766269" cy="1659761"/>
      </dsp:txXfrm>
    </dsp:sp>
    <dsp:sp modelId="{3C298537-9E15-8842-92A1-F1DC2C075078}">
      <dsp:nvSpPr>
        <dsp:cNvPr id="0" name=""/>
        <dsp:cNvSpPr/>
      </dsp:nvSpPr>
      <dsp:spPr>
        <a:xfrm>
          <a:off x="545672" y="1938189"/>
          <a:ext cx="2766269" cy="1659761"/>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b="1" kern="1200"/>
            <a:t>Help children with organising their homework (including spellings and mental arithmetic) and support their reading for pleasure activities. </a:t>
          </a:r>
          <a:endParaRPr lang="en-US" sz="1900" kern="1200"/>
        </a:p>
      </dsp:txBody>
      <dsp:txXfrm>
        <a:off x="545672" y="1938189"/>
        <a:ext cx="2766269" cy="1659761"/>
      </dsp:txXfrm>
    </dsp:sp>
    <dsp:sp modelId="{2D3D776F-C6A7-1A4D-B682-81E7A12F591C}">
      <dsp:nvSpPr>
        <dsp:cNvPr id="0" name=""/>
        <dsp:cNvSpPr/>
      </dsp:nvSpPr>
      <dsp:spPr>
        <a:xfrm>
          <a:off x="3588569" y="1938189"/>
          <a:ext cx="2766269" cy="165976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b="1" kern="1200"/>
            <a:t>Help your child to have the best possible attendance at school. </a:t>
          </a:r>
          <a:endParaRPr lang="en-US" sz="1900" kern="1200"/>
        </a:p>
      </dsp:txBody>
      <dsp:txXfrm>
        <a:off x="3588569" y="1938189"/>
        <a:ext cx="2766269" cy="1659761"/>
      </dsp:txXfrm>
    </dsp:sp>
    <dsp:sp modelId="{7CB4F2AC-A214-DD4A-B5EF-B93806AE20EA}">
      <dsp:nvSpPr>
        <dsp:cNvPr id="0" name=""/>
        <dsp:cNvSpPr/>
      </dsp:nvSpPr>
      <dsp:spPr>
        <a:xfrm>
          <a:off x="2067121" y="3874578"/>
          <a:ext cx="2766269" cy="1659761"/>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b="1" kern="1200" dirty="0"/>
            <a:t>Please speak to a member of staff if you have questions or concerns.</a:t>
          </a:r>
          <a:endParaRPr lang="en-US" sz="1900" kern="1200" dirty="0"/>
        </a:p>
      </dsp:txBody>
      <dsp:txXfrm>
        <a:off x="2067121" y="3874578"/>
        <a:ext cx="2766269" cy="1659761"/>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0T08:29:19.271"/>
    </inkml:context>
    <inkml:brush xml:id="br0">
      <inkml:brushProperty name="width" value="0.1" units="cm"/>
      <inkml:brushProperty name="height" value="0.1" units="cm"/>
      <inkml:brushProperty name="color" value="#FFFFFF"/>
    </inkml:brush>
  </inkml:definitions>
  <inkml:trace contextRef="#ctx0" brushRef="#br0">1 0 128,'0'6'0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5FE9B5-49DD-5F4F-8EF0-5C3671942878}" type="datetimeFigureOut">
              <a:rPr lang="en-US" smtClean="0"/>
              <a:t>9/19/23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71FD84-F14D-914E-8B31-6EDEAFF03DC1}" type="slidenum">
              <a:rPr lang="en-US" smtClean="0"/>
              <a:t>‹#›</a:t>
            </a:fld>
            <a:endParaRPr lang="en-US"/>
          </a:p>
        </p:txBody>
      </p:sp>
    </p:spTree>
    <p:extLst>
      <p:ext uri="{BB962C8B-B14F-4D97-AF65-F5344CB8AC3E}">
        <p14:creationId xmlns:p14="http://schemas.microsoft.com/office/powerpoint/2010/main" val="4264361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Morning - interventions – important to be on time</a:t>
            </a:r>
          </a:p>
        </p:txBody>
      </p:sp>
      <p:sp>
        <p:nvSpPr>
          <p:cNvPr id="4" name="Slide Number Placeholder 3"/>
          <p:cNvSpPr>
            <a:spLocks noGrp="1"/>
          </p:cNvSpPr>
          <p:nvPr>
            <p:ph type="sldNum" sz="quarter" idx="5"/>
          </p:nvPr>
        </p:nvSpPr>
        <p:spPr/>
        <p:txBody>
          <a:bodyPr/>
          <a:lstStyle/>
          <a:p>
            <a:fld id="{E771FD84-F14D-914E-8B31-6EDEAFF03DC1}" type="slidenum">
              <a:rPr lang="en-US" smtClean="0"/>
              <a:t>2</a:t>
            </a:fld>
            <a:endParaRPr lang="en-US"/>
          </a:p>
        </p:txBody>
      </p:sp>
    </p:spTree>
    <p:extLst>
      <p:ext uri="{BB962C8B-B14F-4D97-AF65-F5344CB8AC3E}">
        <p14:creationId xmlns:p14="http://schemas.microsoft.com/office/powerpoint/2010/main" val="19312339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descr="Tag=AccentColor&#10;Flavor=Light&#10;Target=FillAndLine">
            <a:extLst>
              <a:ext uri="{FF2B5EF4-FFF2-40B4-BE49-F238E27FC236}">
                <a16:creationId xmlns:a16="http://schemas.microsoft.com/office/drawing/2014/main" id="{DA381740-063A-41A4-836D-85D14980EEF0}"/>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4EF9DF8-704A-44AE-8850-307DDACC9387}"/>
              </a:ext>
            </a:extLst>
          </p:cNvPr>
          <p:cNvSpPr>
            <a:spLocks noGrp="1"/>
          </p:cNvSpPr>
          <p:nvPr>
            <p:ph type="ctrTitle"/>
          </p:nvPr>
        </p:nvSpPr>
        <p:spPr>
          <a:xfrm>
            <a:off x="841248" y="448056"/>
            <a:ext cx="10515600" cy="4069080"/>
          </a:xfrm>
        </p:spPr>
        <p:txBody>
          <a:bodyPr anchor="b">
            <a:noAutofit/>
          </a:bodyPr>
          <a:lstStyle>
            <a:lvl1pPr algn="l">
              <a:defRPr sz="9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CC72E09-06F3-48B9-9B95-DE15EC98017B}"/>
              </a:ext>
            </a:extLst>
          </p:cNvPr>
          <p:cNvSpPr>
            <a:spLocks noGrp="1"/>
          </p:cNvSpPr>
          <p:nvPr>
            <p:ph type="subTitle" idx="1"/>
          </p:nvPr>
        </p:nvSpPr>
        <p:spPr>
          <a:xfrm>
            <a:off x="841248" y="4983480"/>
            <a:ext cx="10515600" cy="1124712"/>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11CD474-E5E1-4D01-97F6-0C9FC09332C0}"/>
              </a:ext>
            </a:extLst>
          </p:cNvPr>
          <p:cNvSpPr>
            <a:spLocks noGrp="1"/>
          </p:cNvSpPr>
          <p:nvPr>
            <p:ph type="dt" sz="half" idx="10"/>
          </p:nvPr>
        </p:nvSpPr>
        <p:spPr/>
        <p:txBody>
          <a:bodyPr/>
          <a:lstStyle/>
          <a:p>
            <a:fld id="{72345051-2045-45DA-935E-2E3CA1A69ADC}" type="datetimeFigureOut">
              <a:rPr lang="en-US" smtClean="0"/>
              <a:t>9/19/23</a:t>
            </a:fld>
            <a:endParaRPr lang="en-US" dirty="0"/>
          </a:p>
        </p:txBody>
      </p:sp>
      <p:sp>
        <p:nvSpPr>
          <p:cNvPr id="5" name="Footer Placeholder 4">
            <a:extLst>
              <a:ext uri="{FF2B5EF4-FFF2-40B4-BE49-F238E27FC236}">
                <a16:creationId xmlns:a16="http://schemas.microsoft.com/office/drawing/2014/main" id="{C636BBC7-EB9B-4B36-88E9-DBF65D270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8786C7-DD8D-492F-9A9A-A7B3EBE27FE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6296213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7CF8D-FF51-4FD8-B968-A2C8507347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61A953-02EA-491B-A215-AF8420D74D3A}"/>
              </a:ext>
            </a:extLst>
          </p:cNvPr>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4084D1E-BC98-44E4-8D2C-89CCDC293331}"/>
              </a:ext>
            </a:extLst>
          </p:cNvPr>
          <p:cNvSpPr>
            <a:spLocks noGrp="1"/>
          </p:cNvSpPr>
          <p:nvPr>
            <p:ph type="dt" sz="half" idx="10"/>
          </p:nvPr>
        </p:nvSpPr>
        <p:spPr/>
        <p:txBody>
          <a:bodyPr/>
          <a:lstStyle/>
          <a:p>
            <a:fld id="{72345051-2045-45DA-935E-2E3CA1A69ADC}" type="datetimeFigureOut">
              <a:rPr lang="en-US" smtClean="0"/>
              <a:t>9/19/23</a:t>
            </a:fld>
            <a:endParaRPr lang="en-US"/>
          </a:p>
        </p:txBody>
      </p:sp>
      <p:sp>
        <p:nvSpPr>
          <p:cNvPr id="5" name="Footer Placeholder 4">
            <a:extLst>
              <a:ext uri="{FF2B5EF4-FFF2-40B4-BE49-F238E27FC236}">
                <a16:creationId xmlns:a16="http://schemas.microsoft.com/office/drawing/2014/main" id="{513019EB-9C2B-4833-B72A-1476941597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F6E764-5688-45F5-94ED-A7357D2F568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3313287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0E3CB6-3025-40BF-A04B-A7B0CB4C0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DD5CB3-8B24-48C7-89D3-8DCAD36A453D}"/>
              </a:ext>
            </a:extLst>
          </p:cNvPr>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50BC931-E2BF-4C1D-91AA-89F82F8268B2}"/>
              </a:ext>
            </a:extLst>
          </p:cNvPr>
          <p:cNvSpPr>
            <a:spLocks noGrp="1"/>
          </p:cNvSpPr>
          <p:nvPr>
            <p:ph type="dt" sz="half" idx="10"/>
          </p:nvPr>
        </p:nvSpPr>
        <p:spPr/>
        <p:txBody>
          <a:bodyPr/>
          <a:lstStyle/>
          <a:p>
            <a:fld id="{72345051-2045-45DA-935E-2E3CA1A69ADC}" type="datetimeFigureOut">
              <a:rPr lang="en-US" smtClean="0"/>
              <a:t>9/19/23</a:t>
            </a:fld>
            <a:endParaRPr lang="en-US"/>
          </a:p>
        </p:txBody>
      </p:sp>
      <p:sp>
        <p:nvSpPr>
          <p:cNvPr id="5" name="Footer Placeholder 4">
            <a:extLst>
              <a:ext uri="{FF2B5EF4-FFF2-40B4-BE49-F238E27FC236}">
                <a16:creationId xmlns:a16="http://schemas.microsoft.com/office/drawing/2014/main" id="{7548A135-AEE9-4483-957E-3D143318DD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8DEFD4-A052-46B3-B2AE-F3091D8A2F7B}"/>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593779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838200" y="1929384"/>
            <a:ext cx="10515600" cy="4251960"/>
          </a:xfrm>
        </p:spPr>
        <p:txBody>
          <a:bodyPr>
            <a:normAutofit/>
          </a:bodyPr>
          <a:lstStyle>
            <a:lvl1pPr>
              <a:defRPr sz="2800"/>
            </a:lvl1pPr>
            <a:lvl2pPr>
              <a:defRPr sz="2400"/>
            </a:lvl2pPr>
            <a:lvl3pPr>
              <a:defRPr sz="20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fld id="{72345051-2045-45DA-935E-2E3CA1A69ADC}" type="datetimeFigureOut">
              <a:rPr lang="en-US" smtClean="0"/>
              <a:t>9/19/23</a:t>
            </a:fld>
            <a:endParaRPr lang="en-US"/>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7" descr="Tag=AccentColor&#10;Flavor=Light&#10;Target=FillAndLine">
            <a:extLst>
              <a:ext uri="{FF2B5EF4-FFF2-40B4-BE49-F238E27FC236}">
                <a16:creationId xmlns:a16="http://schemas.microsoft.com/office/drawing/2014/main" id="{EBDD1931-9E86-4402-9A68-33A2D9EFB198}"/>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6416390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218C0-6540-400C-BB51-353D5FD5CB00}"/>
              </a:ext>
            </a:extLst>
          </p:cNvPr>
          <p:cNvSpPr>
            <a:spLocks noGrp="1"/>
          </p:cNvSpPr>
          <p:nvPr>
            <p:ph type="title"/>
          </p:nvPr>
        </p:nvSpPr>
        <p:spPr>
          <a:xfrm>
            <a:off x="841248" y="448056"/>
            <a:ext cx="10515600" cy="4069080"/>
          </a:xfrm>
        </p:spPr>
        <p:txBody>
          <a:bodyPr anchor="b">
            <a:normAutofit/>
          </a:bodyPr>
          <a:lstStyle>
            <a:lvl1pPr>
              <a:defRPr sz="8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A81CD69-43B3-4FF7-AA41-30C36C957E65}"/>
              </a:ext>
            </a:extLst>
          </p:cNvPr>
          <p:cNvSpPr>
            <a:spLocks noGrp="1"/>
          </p:cNvSpPr>
          <p:nvPr>
            <p:ph type="body" idx="1"/>
          </p:nvPr>
        </p:nvSpPr>
        <p:spPr>
          <a:xfrm>
            <a:off x="841248" y="4983480"/>
            <a:ext cx="10515600" cy="1124712"/>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BF300D-5CBE-47E9-A193-E23C8314D0EA}"/>
              </a:ext>
            </a:extLst>
          </p:cNvPr>
          <p:cNvSpPr>
            <a:spLocks noGrp="1"/>
          </p:cNvSpPr>
          <p:nvPr>
            <p:ph type="dt" sz="half" idx="10"/>
          </p:nvPr>
        </p:nvSpPr>
        <p:spPr/>
        <p:txBody>
          <a:bodyPr/>
          <a:lstStyle/>
          <a:p>
            <a:fld id="{72345051-2045-45DA-935E-2E3CA1A69ADC}" type="datetimeFigureOut">
              <a:rPr lang="en-US" smtClean="0"/>
              <a:t>9/19/23</a:t>
            </a:fld>
            <a:endParaRPr lang="en-US"/>
          </a:p>
        </p:txBody>
      </p:sp>
      <p:sp>
        <p:nvSpPr>
          <p:cNvPr id="5" name="Footer Placeholder 4">
            <a:extLst>
              <a:ext uri="{FF2B5EF4-FFF2-40B4-BE49-F238E27FC236}">
                <a16:creationId xmlns:a16="http://schemas.microsoft.com/office/drawing/2014/main" id="{56E7DF3F-C51A-4DB1-9FCE-E3E0D8E925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269CF4-FAAB-44EF-A2A5-8352B4AA384F}"/>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7" name="Rectangle 6" descr="Tag=AccentColor&#10;Flavor=Light&#10;Target=FillAndLine">
            <a:extLst>
              <a:ext uri="{FF2B5EF4-FFF2-40B4-BE49-F238E27FC236}">
                <a16:creationId xmlns:a16="http://schemas.microsoft.com/office/drawing/2014/main" id="{417A8947-4521-4FE1-8E44-27363435CE1B}"/>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9439502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DE264-531D-49C1-A8AF-2B4C1D218F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4B9A1B8-2F1B-46AA-858A-CFFF5AF7CEB0}"/>
              </a:ext>
            </a:extLst>
          </p:cNvPr>
          <p:cNvSpPr>
            <a:spLocks noGrp="1"/>
          </p:cNvSpPr>
          <p:nvPr>
            <p:ph sz="half" idx="1"/>
          </p:nvPr>
        </p:nvSpPr>
        <p:spPr>
          <a:xfrm>
            <a:off x="838200" y="1929384"/>
            <a:ext cx="5181600" cy="42519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6E6B9631-18C0-43BD-8AF3-9137D6D4C234}"/>
              </a:ext>
            </a:extLst>
          </p:cNvPr>
          <p:cNvSpPr>
            <a:spLocks noGrp="1"/>
          </p:cNvSpPr>
          <p:nvPr>
            <p:ph sz="half" idx="2"/>
          </p:nvPr>
        </p:nvSpPr>
        <p:spPr>
          <a:xfrm>
            <a:off x="6172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E9032FCA-14C6-4497-9C27-3F58062442CE}"/>
              </a:ext>
            </a:extLst>
          </p:cNvPr>
          <p:cNvSpPr>
            <a:spLocks noGrp="1"/>
          </p:cNvSpPr>
          <p:nvPr>
            <p:ph type="dt" sz="half" idx="10"/>
          </p:nvPr>
        </p:nvSpPr>
        <p:spPr/>
        <p:txBody>
          <a:bodyPr/>
          <a:lstStyle/>
          <a:p>
            <a:fld id="{72345051-2045-45DA-935E-2E3CA1A69ADC}" type="datetimeFigureOut">
              <a:rPr lang="en-US" smtClean="0"/>
              <a:t>9/19/23</a:t>
            </a:fld>
            <a:endParaRPr lang="en-US"/>
          </a:p>
        </p:txBody>
      </p:sp>
      <p:sp>
        <p:nvSpPr>
          <p:cNvPr id="6" name="Footer Placeholder 5">
            <a:extLst>
              <a:ext uri="{FF2B5EF4-FFF2-40B4-BE49-F238E27FC236}">
                <a16:creationId xmlns:a16="http://schemas.microsoft.com/office/drawing/2014/main" id="{961E5057-693B-4E10-958E-0ABE79FEC7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0CECB1-0A35-4C10-9D3D-FE4404283011}"/>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9" name="Rectangle 8" descr="Tag=AccentColor&#10;Flavor=Light&#10;Target=FillAndLine">
            <a:extLst>
              <a:ext uri="{FF2B5EF4-FFF2-40B4-BE49-F238E27FC236}">
                <a16:creationId xmlns:a16="http://schemas.microsoft.com/office/drawing/2014/main" id="{2FAAC677-2D37-4F63-9C4B-711A2988EE0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7502744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E282-8875-4F49-AB21-E1C2BCAEA1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712EA2-EF8C-4F18-BECF-AD121F72816A}"/>
              </a:ext>
            </a:extLst>
          </p:cNvPr>
          <p:cNvSpPr>
            <a:spLocks noGrp="1"/>
          </p:cNvSpPr>
          <p:nvPr>
            <p:ph type="body" idx="1"/>
          </p:nvPr>
        </p:nvSpPr>
        <p:spPr>
          <a:xfrm>
            <a:off x="839788" y="1938528"/>
            <a:ext cx="5157787"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7B59D4-E93F-40C1-A1A2-F1867830C678}"/>
              </a:ext>
            </a:extLst>
          </p:cNvPr>
          <p:cNvSpPr>
            <a:spLocks noGrp="1"/>
          </p:cNvSpPr>
          <p:nvPr>
            <p:ph sz="half" idx="2"/>
          </p:nvPr>
        </p:nvSpPr>
        <p:spPr>
          <a:xfrm>
            <a:off x="839788" y="2926080"/>
            <a:ext cx="5157787" cy="326440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6E810616-1C77-42AE-8449-D0B64E2B8475}"/>
              </a:ext>
            </a:extLst>
          </p:cNvPr>
          <p:cNvSpPr>
            <a:spLocks noGrp="1"/>
          </p:cNvSpPr>
          <p:nvPr>
            <p:ph type="body" sz="quarter" idx="3"/>
          </p:nvPr>
        </p:nvSpPr>
        <p:spPr>
          <a:xfrm>
            <a:off x="6172200" y="1938528"/>
            <a:ext cx="5183188"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74E172-AFE8-48E4-BBB0-CA6D4EC1127C}"/>
              </a:ext>
            </a:extLst>
          </p:cNvPr>
          <p:cNvSpPr>
            <a:spLocks noGrp="1"/>
          </p:cNvSpPr>
          <p:nvPr>
            <p:ph sz="quarter" idx="4"/>
          </p:nvPr>
        </p:nvSpPr>
        <p:spPr>
          <a:xfrm>
            <a:off x="6172200" y="2926080"/>
            <a:ext cx="5183188"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C9407CC-270D-4C98-B95C-7AE67D2E1913}"/>
              </a:ext>
            </a:extLst>
          </p:cNvPr>
          <p:cNvSpPr>
            <a:spLocks noGrp="1"/>
          </p:cNvSpPr>
          <p:nvPr>
            <p:ph type="dt" sz="half" idx="10"/>
          </p:nvPr>
        </p:nvSpPr>
        <p:spPr/>
        <p:txBody>
          <a:bodyPr/>
          <a:lstStyle/>
          <a:p>
            <a:fld id="{72345051-2045-45DA-935E-2E3CA1A69ADC}" type="datetimeFigureOut">
              <a:rPr lang="en-US" smtClean="0"/>
              <a:t>9/19/23</a:t>
            </a:fld>
            <a:endParaRPr lang="en-US"/>
          </a:p>
        </p:txBody>
      </p:sp>
      <p:sp>
        <p:nvSpPr>
          <p:cNvPr id="8" name="Footer Placeholder 7">
            <a:extLst>
              <a:ext uri="{FF2B5EF4-FFF2-40B4-BE49-F238E27FC236}">
                <a16:creationId xmlns:a16="http://schemas.microsoft.com/office/drawing/2014/main" id="{454070D5-9B7B-47FC-9F75-F6AD960745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11" name="Rectangle 10" descr="Tag=AccentColor&#10;Flavor=Light&#10;Target=FillAndLine">
            <a:extLst>
              <a:ext uri="{FF2B5EF4-FFF2-40B4-BE49-F238E27FC236}">
                <a16:creationId xmlns:a16="http://schemas.microsoft.com/office/drawing/2014/main" id="{F634C457-AEBF-47D7-9200-BAD05D138B1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0856028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9AC0-40CD-4451-BF00-5E2FC7B7451B}"/>
              </a:ext>
            </a:extLst>
          </p:cNvPr>
          <p:cNvSpPr>
            <a:spLocks noGrp="1"/>
          </p:cNvSpPr>
          <p:nvPr>
            <p:ph type="title"/>
          </p:nvPr>
        </p:nvSpPr>
        <p:spPr>
          <a:xfrm>
            <a:off x="2203704" y="1728216"/>
            <a:ext cx="7781544" cy="3392424"/>
          </a:xfrm>
        </p:spPr>
        <p:txBody>
          <a:bodyPr>
            <a:normAutofit/>
          </a:bodyPr>
          <a:lstStyle>
            <a:lvl1pPr algn="ctr">
              <a:defRPr sz="78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C6FD9A32-9C83-452B-BC69-CC6E95D3C93C}"/>
              </a:ext>
            </a:extLst>
          </p:cNvPr>
          <p:cNvSpPr>
            <a:spLocks noGrp="1"/>
          </p:cNvSpPr>
          <p:nvPr>
            <p:ph type="dt" sz="half" idx="10"/>
          </p:nvPr>
        </p:nvSpPr>
        <p:spPr/>
        <p:txBody>
          <a:bodyPr/>
          <a:lstStyle/>
          <a:p>
            <a:fld id="{72345051-2045-45DA-935E-2E3CA1A69ADC}" type="datetimeFigureOut">
              <a:rPr lang="en-US" smtClean="0"/>
              <a:t>9/19/23</a:t>
            </a:fld>
            <a:endParaRPr lang="en-US"/>
          </a:p>
        </p:txBody>
      </p:sp>
      <p:sp>
        <p:nvSpPr>
          <p:cNvPr id="4" name="Footer Placeholder 3">
            <a:extLst>
              <a:ext uri="{FF2B5EF4-FFF2-40B4-BE49-F238E27FC236}">
                <a16:creationId xmlns:a16="http://schemas.microsoft.com/office/drawing/2014/main" id="{6B87B83E-E23E-42DE-876D-F55908A97D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1C03A8-D428-4010-B413-13B1E992262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6" name="Rectangle 6" descr="Tag=AccentColor&#10;Flavor=Light&#10;Target=FillAndLine">
            <a:extLst>
              <a:ext uri="{FF2B5EF4-FFF2-40B4-BE49-F238E27FC236}">
                <a16:creationId xmlns:a16="http://schemas.microsoft.com/office/drawing/2014/main" id="{17F03060-85EC-4182-8C18-C6EE0D373E4B}"/>
              </a:ext>
            </a:extLst>
          </p:cNvPr>
          <p:cNvSpPr/>
          <p:nvPr/>
        </p:nvSpPr>
        <p:spPr>
          <a:xfrm>
            <a:off x="3974206" y="5126892"/>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9469356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2816A0-77C4-4A3F-87BD-A7321E3C84D2}"/>
              </a:ext>
            </a:extLst>
          </p:cNvPr>
          <p:cNvSpPr>
            <a:spLocks noGrp="1"/>
          </p:cNvSpPr>
          <p:nvPr>
            <p:ph type="dt" sz="half" idx="10"/>
          </p:nvPr>
        </p:nvSpPr>
        <p:spPr/>
        <p:txBody>
          <a:bodyPr/>
          <a:lstStyle/>
          <a:p>
            <a:fld id="{72345051-2045-45DA-935E-2E3CA1A69ADC}" type="datetimeFigureOut">
              <a:rPr lang="en-US" smtClean="0"/>
              <a:t>9/19/23</a:t>
            </a:fld>
            <a:endParaRPr lang="en-US"/>
          </a:p>
        </p:txBody>
      </p:sp>
      <p:sp>
        <p:nvSpPr>
          <p:cNvPr id="3" name="Footer Placeholder 2">
            <a:extLst>
              <a:ext uri="{FF2B5EF4-FFF2-40B4-BE49-F238E27FC236}">
                <a16:creationId xmlns:a16="http://schemas.microsoft.com/office/drawing/2014/main" id="{A5FC3464-F026-4C77-9441-55ECA5054D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7D9257-BADE-4D0B-AF0B-D09FE95FA078}"/>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696097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1C48E-F751-45A2-9010-208B81EDBE69}"/>
              </a:ext>
            </a:extLst>
          </p:cNvPr>
          <p:cNvSpPr>
            <a:spLocks noGrp="1"/>
          </p:cNvSpPr>
          <p:nvPr>
            <p:ph type="title"/>
          </p:nvPr>
        </p:nvSpPr>
        <p:spPr>
          <a:xfrm>
            <a:off x="839788" y="457200"/>
            <a:ext cx="3932237" cy="3429000"/>
          </a:xfrm>
        </p:spPr>
        <p:txBody>
          <a:bodyPr anchor="b">
            <a:normAutofit/>
          </a:bodyPr>
          <a:lstStyle>
            <a:lvl1pPr>
              <a:defRPr sz="6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9D501F6-8430-4758-8636-74D68E990EC3}"/>
              </a:ext>
            </a:extLst>
          </p:cNvPr>
          <p:cNvSpPr>
            <a:spLocks noGrp="1"/>
          </p:cNvSpPr>
          <p:nvPr>
            <p:ph idx="1"/>
          </p:nvPr>
        </p:nvSpPr>
        <p:spPr>
          <a:xfrm>
            <a:off x="5303520" y="548640"/>
            <a:ext cx="6053328" cy="5431536"/>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E79DC39-A29C-494C-98B6-999746C5F38A}"/>
              </a:ext>
            </a:extLst>
          </p:cNvPr>
          <p:cNvSpPr>
            <a:spLocks noGrp="1"/>
          </p:cNvSpPr>
          <p:nvPr>
            <p:ph type="body" sz="half" idx="2"/>
          </p:nvPr>
        </p:nvSpPr>
        <p:spPr>
          <a:xfrm>
            <a:off x="839788" y="3977640"/>
            <a:ext cx="3932237"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2584C988-A6DB-469A-B8AA-31866F36E83D}"/>
              </a:ext>
            </a:extLst>
          </p:cNvPr>
          <p:cNvSpPr>
            <a:spLocks noGrp="1"/>
          </p:cNvSpPr>
          <p:nvPr>
            <p:ph type="dt" sz="half" idx="10"/>
          </p:nvPr>
        </p:nvSpPr>
        <p:spPr/>
        <p:txBody>
          <a:bodyPr/>
          <a:lstStyle/>
          <a:p>
            <a:fld id="{72345051-2045-45DA-935E-2E3CA1A69ADC}" type="datetimeFigureOut">
              <a:rPr lang="en-US" smtClean="0"/>
              <a:t>9/19/23</a:t>
            </a:fld>
            <a:endParaRPr lang="en-US"/>
          </a:p>
        </p:txBody>
      </p:sp>
      <p:sp>
        <p:nvSpPr>
          <p:cNvPr id="6" name="Footer Placeholder 5">
            <a:extLst>
              <a:ext uri="{FF2B5EF4-FFF2-40B4-BE49-F238E27FC236}">
                <a16:creationId xmlns:a16="http://schemas.microsoft.com/office/drawing/2014/main" id="{02BC39C3-81EB-4828-9AD3-2F1FAC521E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59376C-9810-49A5-BC9A-4E6A02175273}"/>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B9F96F3A-E64D-4401-B02C-BCD5CAA97CFF}"/>
              </a:ext>
            </a:extLst>
          </p:cNvPr>
          <p:cNvSpPr/>
          <p:nvPr/>
        </p:nvSpPr>
        <p:spPr>
          <a:xfrm rot="5400000">
            <a:off x="2797492"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4274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37704-80BD-41B0-8395-41618EC3AFBC}"/>
              </a:ext>
            </a:extLst>
          </p:cNvPr>
          <p:cNvSpPr>
            <a:spLocks noGrp="1"/>
          </p:cNvSpPr>
          <p:nvPr>
            <p:ph type="title"/>
          </p:nvPr>
        </p:nvSpPr>
        <p:spPr>
          <a:xfrm>
            <a:off x="839788" y="457200"/>
            <a:ext cx="3931920" cy="3429000"/>
          </a:xfrm>
        </p:spPr>
        <p:txBody>
          <a:bodyPr anchor="b">
            <a:normAutofit/>
          </a:bodyPr>
          <a:lstStyle>
            <a:lvl1pPr>
              <a:defRPr sz="6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14DA4032-EC66-4974-BD30-898B60E4B562}"/>
              </a:ext>
            </a:extLst>
          </p:cNvPr>
          <p:cNvSpPr>
            <a:spLocks noGrp="1"/>
          </p:cNvSpPr>
          <p:nvPr>
            <p:ph type="pic" idx="1"/>
          </p:nvPr>
        </p:nvSpPr>
        <p:spPr>
          <a:xfrm>
            <a:off x="5303520" y="548640"/>
            <a:ext cx="6053328" cy="54315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21802D0-5574-4631-BA49-92362F8E40DC}"/>
              </a:ext>
            </a:extLst>
          </p:cNvPr>
          <p:cNvSpPr>
            <a:spLocks noGrp="1"/>
          </p:cNvSpPr>
          <p:nvPr>
            <p:ph type="body" sz="half" idx="2"/>
          </p:nvPr>
        </p:nvSpPr>
        <p:spPr>
          <a:xfrm>
            <a:off x="839788" y="3977640"/>
            <a:ext cx="3931920"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F62C2F5B-DDDD-4E64-94A9-99E46F4B06A0}"/>
              </a:ext>
            </a:extLst>
          </p:cNvPr>
          <p:cNvSpPr>
            <a:spLocks noGrp="1"/>
          </p:cNvSpPr>
          <p:nvPr>
            <p:ph type="dt" sz="half" idx="10"/>
          </p:nvPr>
        </p:nvSpPr>
        <p:spPr/>
        <p:txBody>
          <a:bodyPr/>
          <a:lstStyle/>
          <a:p>
            <a:fld id="{72345051-2045-45DA-935E-2E3CA1A69ADC}" type="datetimeFigureOut">
              <a:rPr lang="en-US" smtClean="0"/>
              <a:t>9/19/23</a:t>
            </a:fld>
            <a:endParaRPr lang="en-US"/>
          </a:p>
        </p:txBody>
      </p:sp>
      <p:sp>
        <p:nvSpPr>
          <p:cNvPr id="6" name="Footer Placeholder 5">
            <a:extLst>
              <a:ext uri="{FF2B5EF4-FFF2-40B4-BE49-F238E27FC236}">
                <a16:creationId xmlns:a16="http://schemas.microsoft.com/office/drawing/2014/main" id="{D4FA8D36-8865-48E7-8249-ED729A5F70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0F98C3-0B62-4361-8408-A01F70807CDB}"/>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FE511AB6-FEAF-4549-BA88-0764BD10B63D}"/>
              </a:ext>
            </a:extLst>
          </p:cNvPr>
          <p:cNvSpPr/>
          <p:nvPr/>
        </p:nvSpPr>
        <p:spPr>
          <a:xfrm rot="5400000">
            <a:off x="2798064"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72494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72D13B-FFCB-4650-AD3C-CB5037352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0CA9470-DF15-46A1-BF0E-8A5367A4B0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63047CB-E94D-482F-BACA-681E96C0E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345051-2045-45DA-935E-2E3CA1A69ADC}" type="datetimeFigureOut">
              <a:rPr lang="en-US" smtClean="0"/>
              <a:t>9/19/23</a:t>
            </a:fld>
            <a:endParaRPr lang="en-US" dirty="0"/>
          </a:p>
        </p:txBody>
      </p:sp>
      <p:sp>
        <p:nvSpPr>
          <p:cNvPr id="5" name="Footer Placeholder 4">
            <a:extLst>
              <a:ext uri="{FF2B5EF4-FFF2-40B4-BE49-F238E27FC236}">
                <a16:creationId xmlns:a16="http://schemas.microsoft.com/office/drawing/2014/main" id="{2CFDA4B5-E797-42FC-8B7A-2294DF24A3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78ED201-6D0E-422C-B4EC-566A3DC298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7CD31F4-64FA-4BA0-9498-67783267A8C8}" type="slidenum">
              <a:rPr lang="en-US" smtClean="0"/>
              <a:t>‹#›</a:t>
            </a:fld>
            <a:endParaRPr lang="en-US" dirty="0"/>
          </a:p>
        </p:txBody>
      </p:sp>
    </p:spTree>
    <p:extLst>
      <p:ext uri="{BB962C8B-B14F-4D97-AF65-F5344CB8AC3E}">
        <p14:creationId xmlns:p14="http://schemas.microsoft.com/office/powerpoint/2010/main" val="764565254"/>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50" r:id="rId6"/>
    <p:sldLayoutId id="2147483745" r:id="rId7"/>
    <p:sldLayoutId id="2147483746" r:id="rId8"/>
    <p:sldLayoutId id="2147483747" r:id="rId9"/>
    <p:sldLayoutId id="2147483749" r:id="rId10"/>
    <p:sldLayoutId id="2147483748" r:id="rId11"/>
  </p:sldLayoutIdLst>
  <p:txStyles>
    <p:title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customXml" Target="../ink/ink1.xml"/><Relationship Id="rId1"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8">
            <a:extLst>
              <a:ext uri="{FF2B5EF4-FFF2-40B4-BE49-F238E27FC236}">
                <a16:creationId xmlns:a16="http://schemas.microsoft.com/office/drawing/2014/main" id="{657F69E0-C4B0-4BEC-A689-4F8D877F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3">
            <a:extLst>
              <a:ext uri="{FF2B5EF4-FFF2-40B4-BE49-F238E27FC236}">
                <a16:creationId xmlns:a16="http://schemas.microsoft.com/office/drawing/2014/main" id="{C43EC05D-1A31-A02B-1ED6-B2FBE242C655}"/>
              </a:ext>
            </a:extLst>
          </p:cNvPr>
          <p:cNvPicPr>
            <a:picLocks noChangeAspect="1"/>
          </p:cNvPicPr>
          <p:nvPr/>
        </p:nvPicPr>
        <p:blipFill rotWithShape="1">
          <a:blip r:embed="rId2">
            <a:alphaModFix amt="50000"/>
          </a:blip>
          <a:srcRect t="10762" r="-1" b="9712"/>
          <a:stretch/>
        </p:blipFill>
        <p:spPr>
          <a:xfrm>
            <a:off x="20" y="10"/>
            <a:ext cx="12188930" cy="6857990"/>
          </a:xfrm>
          <a:prstGeom prst="rect">
            <a:avLst/>
          </a:prstGeom>
        </p:spPr>
      </p:pic>
      <p:sp>
        <p:nvSpPr>
          <p:cNvPr id="2" name="Title 1">
            <a:extLst>
              <a:ext uri="{FF2B5EF4-FFF2-40B4-BE49-F238E27FC236}">
                <a16:creationId xmlns:a16="http://schemas.microsoft.com/office/drawing/2014/main" id="{00E30ABD-5D6A-CE69-916C-A89CA6074199}"/>
              </a:ext>
            </a:extLst>
          </p:cNvPr>
          <p:cNvSpPr>
            <a:spLocks noGrp="1"/>
          </p:cNvSpPr>
          <p:nvPr>
            <p:ph type="ctrTitle"/>
          </p:nvPr>
        </p:nvSpPr>
        <p:spPr>
          <a:xfrm>
            <a:off x="1524000" y="1122363"/>
            <a:ext cx="9144000" cy="3063240"/>
          </a:xfrm>
        </p:spPr>
        <p:txBody>
          <a:bodyPr>
            <a:normAutofit/>
          </a:bodyPr>
          <a:lstStyle/>
          <a:p>
            <a:pPr algn="ctr"/>
            <a:r>
              <a:rPr lang="en-US" sz="10800">
                <a:solidFill>
                  <a:schemeClr val="bg1"/>
                </a:solidFill>
              </a:rPr>
              <a:t>Year 6</a:t>
            </a:r>
          </a:p>
        </p:txBody>
      </p:sp>
      <p:sp>
        <p:nvSpPr>
          <p:cNvPr id="3" name="Subtitle 2">
            <a:extLst>
              <a:ext uri="{FF2B5EF4-FFF2-40B4-BE49-F238E27FC236}">
                <a16:creationId xmlns:a16="http://schemas.microsoft.com/office/drawing/2014/main" id="{AD56A7A7-65BA-B45D-5B21-0729AB97E509}"/>
              </a:ext>
            </a:extLst>
          </p:cNvPr>
          <p:cNvSpPr>
            <a:spLocks noGrp="1"/>
          </p:cNvSpPr>
          <p:nvPr>
            <p:ph type="subTitle" idx="1"/>
          </p:nvPr>
        </p:nvSpPr>
        <p:spPr>
          <a:xfrm>
            <a:off x="1527048" y="4599432"/>
            <a:ext cx="9144000" cy="1536192"/>
          </a:xfrm>
        </p:spPr>
        <p:txBody>
          <a:bodyPr>
            <a:normAutofit/>
          </a:bodyPr>
          <a:lstStyle/>
          <a:p>
            <a:pPr algn="ctr"/>
            <a:r>
              <a:rPr lang="en-US" sz="3200">
                <a:solidFill>
                  <a:schemeClr val="bg1"/>
                </a:solidFill>
              </a:rPr>
              <a:t>Miss Andrew and Miss O’Malley</a:t>
            </a:r>
          </a:p>
        </p:txBody>
      </p:sp>
      <p:sp>
        <p:nvSpPr>
          <p:cNvPr id="17" name="Rectangle 6">
            <a:extLst>
              <a:ext uri="{FF2B5EF4-FFF2-40B4-BE49-F238E27FC236}">
                <a16:creationId xmlns:a16="http://schemas.microsoft.com/office/drawing/2014/main" id="{9F6380B4-6A1C-481E-8408-B4E6C75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36862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bg1"/>
          </a:solidFill>
          <a:ln w="38100" cap="rnd">
            <a:solidFill>
              <a:schemeClr val="bg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062554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905205D6-A85C-6369-85F8-000745851081}"/>
              </a:ext>
            </a:extLst>
          </p:cNvPr>
          <p:cNvPicPr>
            <a:picLocks noChangeAspect="1"/>
          </p:cNvPicPr>
          <p:nvPr/>
        </p:nvPicPr>
        <p:blipFill rotWithShape="1">
          <a:blip r:embed="rId2"/>
          <a:srcRect t="483" r="1" b="19159"/>
          <a:stretch/>
        </p:blipFill>
        <p:spPr>
          <a:xfrm>
            <a:off x="180279" y="161490"/>
            <a:ext cx="11827082" cy="6534092"/>
          </a:xfrm>
          <a:custGeom>
            <a:avLst/>
            <a:gdLst/>
            <a:ahLst/>
            <a:cxnLst/>
            <a:rect l="l" t="t" r="r" b="b"/>
            <a:pathLst>
              <a:path w="11827082" h="6534092">
                <a:moveTo>
                  <a:pt x="6610089" y="5"/>
                </a:moveTo>
                <a:cubicBezTo>
                  <a:pt x="6763993" y="-277"/>
                  <a:pt x="6862741" y="14300"/>
                  <a:pt x="6956523" y="21390"/>
                </a:cubicBezTo>
                <a:cubicBezTo>
                  <a:pt x="7271939" y="-12207"/>
                  <a:pt x="7581352" y="149"/>
                  <a:pt x="7768349" y="21390"/>
                </a:cubicBezTo>
                <a:lnTo>
                  <a:pt x="7831642" y="23688"/>
                </a:lnTo>
                <a:lnTo>
                  <a:pt x="7886307" y="21390"/>
                </a:lnTo>
                <a:cubicBezTo>
                  <a:pt x="7951978" y="17798"/>
                  <a:pt x="8007622" y="16567"/>
                  <a:pt x="8057445" y="16600"/>
                </a:cubicBezTo>
                <a:lnTo>
                  <a:pt x="8096254" y="17396"/>
                </a:lnTo>
                <a:lnTo>
                  <a:pt x="8199591" y="12947"/>
                </a:lnTo>
                <a:cubicBezTo>
                  <a:pt x="8247971" y="12558"/>
                  <a:pt x="8296272" y="14617"/>
                  <a:pt x="8344260" y="21390"/>
                </a:cubicBezTo>
                <a:lnTo>
                  <a:pt x="8355505" y="22738"/>
                </a:lnTo>
                <a:lnTo>
                  <a:pt x="8462217" y="21390"/>
                </a:lnTo>
                <a:cubicBezTo>
                  <a:pt x="8567700" y="16869"/>
                  <a:pt x="8666620" y="17239"/>
                  <a:pt x="8761697" y="18554"/>
                </a:cubicBezTo>
                <a:lnTo>
                  <a:pt x="8808871" y="19038"/>
                </a:lnTo>
                <a:lnTo>
                  <a:pt x="8941246" y="13930"/>
                </a:lnTo>
                <a:cubicBezTo>
                  <a:pt x="9040199" y="10800"/>
                  <a:pt x="9149474" y="10157"/>
                  <a:pt x="9260166" y="21390"/>
                </a:cubicBezTo>
                <a:lnTo>
                  <a:pt x="9339613" y="26448"/>
                </a:lnTo>
                <a:lnTo>
                  <a:pt x="9432845" y="28493"/>
                </a:lnTo>
                <a:cubicBezTo>
                  <a:pt x="9587011" y="31230"/>
                  <a:pt x="9744909" y="31599"/>
                  <a:pt x="9849954" y="21390"/>
                </a:cubicBezTo>
                <a:cubicBezTo>
                  <a:pt x="10060044" y="972"/>
                  <a:pt x="10204432" y="2657"/>
                  <a:pt x="10425865" y="21390"/>
                </a:cubicBezTo>
                <a:lnTo>
                  <a:pt x="10477895" y="25158"/>
                </a:lnTo>
                <a:lnTo>
                  <a:pt x="10566351" y="27751"/>
                </a:lnTo>
                <a:cubicBezTo>
                  <a:pt x="10727031" y="32755"/>
                  <a:pt x="10877889" y="35639"/>
                  <a:pt x="11001775" y="21390"/>
                </a:cubicBezTo>
                <a:cubicBezTo>
                  <a:pt x="11249546" y="-7108"/>
                  <a:pt x="11434553" y="12510"/>
                  <a:pt x="11813601" y="21390"/>
                </a:cubicBezTo>
                <a:cubicBezTo>
                  <a:pt x="11817928" y="208271"/>
                  <a:pt x="11818867" y="336567"/>
                  <a:pt x="11813601" y="475847"/>
                </a:cubicBezTo>
                <a:cubicBezTo>
                  <a:pt x="11808335" y="615127"/>
                  <a:pt x="11845853" y="1008651"/>
                  <a:pt x="11813601" y="1254916"/>
                </a:cubicBezTo>
                <a:cubicBezTo>
                  <a:pt x="11809570" y="1285699"/>
                  <a:pt x="11806768" y="1314174"/>
                  <a:pt x="11804923" y="1340777"/>
                </a:cubicBezTo>
                <a:lnTo>
                  <a:pt x="11803652" y="1373115"/>
                </a:lnTo>
                <a:lnTo>
                  <a:pt x="11804560" y="1395572"/>
                </a:lnTo>
                <a:cubicBezTo>
                  <a:pt x="11806656" y="1431340"/>
                  <a:pt x="11809600" y="1470662"/>
                  <a:pt x="11813601" y="1514605"/>
                </a:cubicBezTo>
                <a:cubicBezTo>
                  <a:pt x="11829606" y="1690380"/>
                  <a:pt x="11822955" y="1813845"/>
                  <a:pt x="11815628" y="1920902"/>
                </a:cubicBezTo>
                <a:lnTo>
                  <a:pt x="11811346" y="1995660"/>
                </a:lnTo>
                <a:lnTo>
                  <a:pt x="11813868" y="2104640"/>
                </a:lnTo>
                <a:lnTo>
                  <a:pt x="11817197" y="2264365"/>
                </a:lnTo>
                <a:lnTo>
                  <a:pt x="11821465" y="2306631"/>
                </a:lnTo>
                <a:cubicBezTo>
                  <a:pt x="11835170" y="2477814"/>
                  <a:pt x="11818400" y="2578773"/>
                  <a:pt x="11813601" y="2683208"/>
                </a:cubicBezTo>
                <a:cubicBezTo>
                  <a:pt x="11809487" y="2772725"/>
                  <a:pt x="11816027" y="2930030"/>
                  <a:pt x="11816192" y="3070653"/>
                </a:cubicBezTo>
                <a:lnTo>
                  <a:pt x="11813610" y="3202145"/>
                </a:lnTo>
                <a:lnTo>
                  <a:pt x="11813601" y="3267510"/>
                </a:lnTo>
                <a:cubicBezTo>
                  <a:pt x="11811419" y="3587194"/>
                  <a:pt x="11813535" y="3497122"/>
                  <a:pt x="11813601" y="3721967"/>
                </a:cubicBezTo>
                <a:cubicBezTo>
                  <a:pt x="11813617" y="3778178"/>
                  <a:pt x="11814293" y="3835214"/>
                  <a:pt x="11815131" y="3894088"/>
                </a:cubicBezTo>
                <a:lnTo>
                  <a:pt x="11816203" y="3972593"/>
                </a:lnTo>
                <a:lnTo>
                  <a:pt x="11816265" y="3973919"/>
                </a:lnTo>
                <a:cubicBezTo>
                  <a:pt x="11819902" y="4062998"/>
                  <a:pt x="11819694" y="4122248"/>
                  <a:pt x="11818174" y="4171327"/>
                </a:cubicBezTo>
                <a:lnTo>
                  <a:pt x="11817878" y="4178488"/>
                </a:lnTo>
                <a:lnTo>
                  <a:pt x="11818118" y="4277530"/>
                </a:lnTo>
                <a:cubicBezTo>
                  <a:pt x="11817612" y="4347824"/>
                  <a:pt x="11816272" y="4421987"/>
                  <a:pt x="11813601" y="4501036"/>
                </a:cubicBezTo>
                <a:cubicBezTo>
                  <a:pt x="11824398" y="4779554"/>
                  <a:pt x="11834923" y="4895505"/>
                  <a:pt x="11813601" y="5020415"/>
                </a:cubicBezTo>
                <a:cubicBezTo>
                  <a:pt x="11808270" y="5051643"/>
                  <a:pt x="11804885" y="5094410"/>
                  <a:pt x="11802984" y="5145366"/>
                </a:cubicBezTo>
                <a:lnTo>
                  <a:pt x="11802805" y="5153576"/>
                </a:lnTo>
                <a:lnTo>
                  <a:pt x="11813601" y="5280104"/>
                </a:lnTo>
                <a:cubicBezTo>
                  <a:pt x="11848339" y="5545832"/>
                  <a:pt x="11803810" y="5568088"/>
                  <a:pt x="11813601" y="5734561"/>
                </a:cubicBezTo>
                <a:cubicBezTo>
                  <a:pt x="11814825" y="5755370"/>
                  <a:pt x="11815354" y="5777180"/>
                  <a:pt x="11815391" y="5800160"/>
                </a:cubicBezTo>
                <a:lnTo>
                  <a:pt x="11814403" y="5861994"/>
                </a:lnTo>
                <a:lnTo>
                  <a:pt x="11814897" y="5940552"/>
                </a:lnTo>
                <a:cubicBezTo>
                  <a:pt x="11813455" y="6007961"/>
                  <a:pt x="11810716" y="6074118"/>
                  <a:pt x="11808410" y="6139030"/>
                </a:cubicBezTo>
                <a:lnTo>
                  <a:pt x="11805249" y="6294204"/>
                </a:lnTo>
                <a:lnTo>
                  <a:pt x="11806853" y="6377232"/>
                </a:lnTo>
                <a:lnTo>
                  <a:pt x="11813601" y="6513630"/>
                </a:lnTo>
                <a:cubicBezTo>
                  <a:pt x="11755932" y="6520071"/>
                  <a:pt x="11702085" y="6522123"/>
                  <a:pt x="11651008" y="6521869"/>
                </a:cubicBezTo>
                <a:lnTo>
                  <a:pt x="11606878" y="6520178"/>
                </a:lnTo>
                <a:lnTo>
                  <a:pt x="11480359" y="6526470"/>
                </a:lnTo>
                <a:cubicBezTo>
                  <a:pt x="11411497" y="6529079"/>
                  <a:pt x="11340067" y="6529281"/>
                  <a:pt x="11235913" y="6522672"/>
                </a:cubicBezTo>
                <a:lnTo>
                  <a:pt x="11167376" y="6517338"/>
                </a:lnTo>
                <a:lnTo>
                  <a:pt x="11118099" y="6519937"/>
                </a:lnTo>
                <a:cubicBezTo>
                  <a:pt x="11008080" y="6519923"/>
                  <a:pt x="10918905" y="6505169"/>
                  <a:pt x="10779737" y="6513630"/>
                </a:cubicBezTo>
                <a:lnTo>
                  <a:pt x="10756340" y="6513513"/>
                </a:lnTo>
                <a:lnTo>
                  <a:pt x="10748952" y="6514346"/>
                </a:lnTo>
                <a:cubicBezTo>
                  <a:pt x="10725838" y="6516206"/>
                  <a:pt x="10699773" y="6516641"/>
                  <a:pt x="10661780" y="6513630"/>
                </a:cubicBezTo>
                <a:lnTo>
                  <a:pt x="10643067" y="6512943"/>
                </a:lnTo>
                <a:lnTo>
                  <a:pt x="10627638" y="6512866"/>
                </a:lnTo>
                <a:lnTo>
                  <a:pt x="10598539" y="6511309"/>
                </a:lnTo>
                <a:lnTo>
                  <a:pt x="10590670" y="6511020"/>
                </a:lnTo>
                <a:cubicBezTo>
                  <a:pt x="10422654" y="6509230"/>
                  <a:pt x="10114537" y="6525711"/>
                  <a:pt x="9930443" y="6519069"/>
                </a:cubicBezTo>
                <a:lnTo>
                  <a:pt x="9908887" y="6517613"/>
                </a:lnTo>
                <a:lnTo>
                  <a:pt x="9697150" y="6531900"/>
                </a:lnTo>
                <a:cubicBezTo>
                  <a:pt x="9438634" y="6540253"/>
                  <a:pt x="9217380" y="6522684"/>
                  <a:pt x="9038128" y="6513630"/>
                </a:cubicBezTo>
                <a:lnTo>
                  <a:pt x="8901719" y="6509665"/>
                </a:lnTo>
                <a:lnTo>
                  <a:pt x="8766922" y="6512046"/>
                </a:lnTo>
                <a:cubicBezTo>
                  <a:pt x="8694433" y="6513288"/>
                  <a:pt x="8629372" y="6514112"/>
                  <a:pt x="8580175" y="6513630"/>
                </a:cubicBezTo>
                <a:lnTo>
                  <a:pt x="8571277" y="6513524"/>
                </a:lnTo>
                <a:lnTo>
                  <a:pt x="8462217" y="6513630"/>
                </a:lnTo>
                <a:cubicBezTo>
                  <a:pt x="8225188" y="6509968"/>
                  <a:pt x="7780127" y="6525503"/>
                  <a:pt x="7532434" y="6513630"/>
                </a:cubicBezTo>
                <a:lnTo>
                  <a:pt x="7448622" y="6511320"/>
                </a:lnTo>
                <a:lnTo>
                  <a:pt x="7428354" y="6513630"/>
                </a:lnTo>
                <a:cubicBezTo>
                  <a:pt x="7293248" y="6538560"/>
                  <a:pt x="7186080" y="6533261"/>
                  <a:pt x="7078782" y="6523679"/>
                </a:cubicBezTo>
                <a:lnTo>
                  <a:pt x="6973169" y="6513887"/>
                </a:lnTo>
                <a:lnTo>
                  <a:pt x="6954249" y="6514033"/>
                </a:lnTo>
                <a:cubicBezTo>
                  <a:pt x="6918701" y="6514123"/>
                  <a:pt x="6880374" y="6514018"/>
                  <a:pt x="6838566" y="6513630"/>
                </a:cubicBezTo>
                <a:lnTo>
                  <a:pt x="6790865" y="6514652"/>
                </a:lnTo>
                <a:lnTo>
                  <a:pt x="6717520" y="6518204"/>
                </a:lnTo>
                <a:lnTo>
                  <a:pt x="6690736" y="6516798"/>
                </a:lnTo>
                <a:lnTo>
                  <a:pt x="6604647" y="6518643"/>
                </a:lnTo>
                <a:cubicBezTo>
                  <a:pt x="6383546" y="6528740"/>
                  <a:pt x="6188571" y="6547337"/>
                  <a:pt x="5908782" y="6513630"/>
                </a:cubicBezTo>
                <a:lnTo>
                  <a:pt x="5827432" y="6506155"/>
                </a:lnTo>
                <a:lnTo>
                  <a:pt x="5818169" y="6505897"/>
                </a:lnTo>
                <a:cubicBezTo>
                  <a:pt x="5656134" y="6501940"/>
                  <a:pt x="5476891" y="6500561"/>
                  <a:pt x="5360626" y="6513630"/>
                </a:cubicBezTo>
                <a:cubicBezTo>
                  <a:pt x="5244362" y="6526700"/>
                  <a:pt x="5155294" y="6523407"/>
                  <a:pt x="5082581" y="6518492"/>
                </a:cubicBezTo>
                <a:lnTo>
                  <a:pt x="5011539" y="6513612"/>
                </a:lnTo>
                <a:lnTo>
                  <a:pt x="4978999" y="6513630"/>
                </a:lnTo>
                <a:lnTo>
                  <a:pt x="4947560" y="6512597"/>
                </a:lnTo>
                <a:lnTo>
                  <a:pt x="4902673" y="6513630"/>
                </a:lnTo>
                <a:cubicBezTo>
                  <a:pt x="4851834" y="6520217"/>
                  <a:pt x="4795188" y="6523001"/>
                  <a:pt x="4737076" y="6522747"/>
                </a:cubicBezTo>
                <a:lnTo>
                  <a:pt x="4649328" y="6518160"/>
                </a:lnTo>
                <a:lnTo>
                  <a:pt x="4624935" y="6519597"/>
                </a:lnTo>
                <a:cubicBezTo>
                  <a:pt x="4598495" y="6519851"/>
                  <a:pt x="4566987" y="6518389"/>
                  <a:pt x="4521046" y="6513630"/>
                </a:cubicBezTo>
                <a:lnTo>
                  <a:pt x="4456833" y="6510131"/>
                </a:lnTo>
                <a:lnTo>
                  <a:pt x="4343538" y="6512337"/>
                </a:lnTo>
                <a:cubicBezTo>
                  <a:pt x="4260681" y="6514690"/>
                  <a:pt x="4174545" y="6517475"/>
                  <a:pt x="4104725" y="6513630"/>
                </a:cubicBezTo>
                <a:cubicBezTo>
                  <a:pt x="3965085" y="6505941"/>
                  <a:pt x="3802107" y="6535988"/>
                  <a:pt x="3528815" y="6513630"/>
                </a:cubicBezTo>
                <a:lnTo>
                  <a:pt x="3407613" y="6504978"/>
                </a:lnTo>
                <a:lnTo>
                  <a:pt x="3251268" y="6513630"/>
                </a:lnTo>
                <a:cubicBezTo>
                  <a:pt x="3103602" y="6529652"/>
                  <a:pt x="3004932" y="6519904"/>
                  <a:pt x="2867035" y="6513929"/>
                </a:cubicBezTo>
                <a:lnTo>
                  <a:pt x="2840124" y="6513045"/>
                </a:lnTo>
                <a:lnTo>
                  <a:pt x="2834946" y="6513630"/>
                </a:lnTo>
                <a:cubicBezTo>
                  <a:pt x="2691933" y="6538293"/>
                  <a:pt x="2614008" y="6529004"/>
                  <a:pt x="2502859" y="6520536"/>
                </a:cubicBezTo>
                <a:lnTo>
                  <a:pt x="2442001" y="6517197"/>
                </a:lnTo>
                <a:lnTo>
                  <a:pt x="2438245" y="6517313"/>
                </a:lnTo>
                <a:cubicBezTo>
                  <a:pt x="2401807" y="6517985"/>
                  <a:pt x="2368299" y="6518156"/>
                  <a:pt x="2336678" y="6517988"/>
                </a:cubicBezTo>
                <a:lnTo>
                  <a:pt x="2185932" y="6514754"/>
                </a:lnTo>
                <a:lnTo>
                  <a:pt x="1960620" y="6520062"/>
                </a:lnTo>
                <a:cubicBezTo>
                  <a:pt x="1876521" y="6521810"/>
                  <a:pt x="1788378" y="6523022"/>
                  <a:pt x="1701155" y="6522387"/>
                </a:cubicBezTo>
                <a:lnTo>
                  <a:pt x="1589271" y="6518529"/>
                </a:lnTo>
                <a:lnTo>
                  <a:pt x="1539168" y="6519829"/>
                </a:lnTo>
                <a:cubicBezTo>
                  <a:pt x="1395291" y="6522782"/>
                  <a:pt x="1407110" y="6517174"/>
                  <a:pt x="1287620" y="6513630"/>
                </a:cubicBezTo>
                <a:cubicBezTo>
                  <a:pt x="1168131" y="6510087"/>
                  <a:pt x="1041230" y="6513238"/>
                  <a:pt x="932033" y="6514000"/>
                </a:cubicBezTo>
                <a:lnTo>
                  <a:pt x="918750" y="6513952"/>
                </a:lnTo>
                <a:lnTo>
                  <a:pt x="858917" y="6514806"/>
                </a:lnTo>
                <a:cubicBezTo>
                  <a:pt x="826932" y="6514879"/>
                  <a:pt x="792070" y="6514545"/>
                  <a:pt x="753341" y="6513630"/>
                </a:cubicBezTo>
                <a:cubicBezTo>
                  <a:pt x="443511" y="6506311"/>
                  <a:pt x="354936" y="6524642"/>
                  <a:pt x="17841" y="6513630"/>
                </a:cubicBezTo>
                <a:cubicBezTo>
                  <a:pt x="-956" y="6342673"/>
                  <a:pt x="-10467" y="6012653"/>
                  <a:pt x="17841" y="5799484"/>
                </a:cubicBezTo>
                <a:lnTo>
                  <a:pt x="19845" y="5756408"/>
                </a:lnTo>
                <a:lnTo>
                  <a:pt x="17841" y="5734561"/>
                </a:lnTo>
                <a:cubicBezTo>
                  <a:pt x="13149" y="5695472"/>
                  <a:pt x="12578" y="5648752"/>
                  <a:pt x="13918" y="5598323"/>
                </a:cubicBezTo>
                <a:lnTo>
                  <a:pt x="18180" y="5508699"/>
                </a:lnTo>
                <a:lnTo>
                  <a:pt x="16493" y="5477760"/>
                </a:lnTo>
                <a:cubicBezTo>
                  <a:pt x="8966" y="5369709"/>
                  <a:pt x="1889" y="5260695"/>
                  <a:pt x="17841" y="5150260"/>
                </a:cubicBezTo>
                <a:cubicBezTo>
                  <a:pt x="-3463" y="5038150"/>
                  <a:pt x="-2139" y="4857473"/>
                  <a:pt x="6850" y="4650409"/>
                </a:cubicBezTo>
                <a:lnTo>
                  <a:pt x="14633" y="4498670"/>
                </a:lnTo>
                <a:lnTo>
                  <a:pt x="14494" y="4495758"/>
                </a:lnTo>
                <a:cubicBezTo>
                  <a:pt x="12245" y="4421472"/>
                  <a:pt x="13025" y="4335511"/>
                  <a:pt x="14442" y="4243130"/>
                </a:cubicBezTo>
                <a:lnTo>
                  <a:pt x="16801" y="4091152"/>
                </a:lnTo>
                <a:lnTo>
                  <a:pt x="13537" y="4018512"/>
                </a:lnTo>
                <a:lnTo>
                  <a:pt x="17696" y="3920163"/>
                </a:lnTo>
                <a:lnTo>
                  <a:pt x="17841" y="3851812"/>
                </a:lnTo>
                <a:cubicBezTo>
                  <a:pt x="15571" y="3651484"/>
                  <a:pt x="26219" y="3546077"/>
                  <a:pt x="24551" y="3386181"/>
                </a:cubicBezTo>
                <a:lnTo>
                  <a:pt x="24397" y="3379573"/>
                </a:lnTo>
                <a:lnTo>
                  <a:pt x="22173" y="3327681"/>
                </a:lnTo>
                <a:cubicBezTo>
                  <a:pt x="20895" y="3304536"/>
                  <a:pt x="19446" y="3284181"/>
                  <a:pt x="17841" y="3267510"/>
                </a:cubicBezTo>
                <a:cubicBezTo>
                  <a:pt x="8213" y="3167488"/>
                  <a:pt x="-3113" y="2984082"/>
                  <a:pt x="3931" y="2799801"/>
                </a:cubicBezTo>
                <a:lnTo>
                  <a:pt x="4125" y="2797274"/>
                </a:lnTo>
                <a:lnTo>
                  <a:pt x="3717" y="2776150"/>
                </a:lnTo>
                <a:cubicBezTo>
                  <a:pt x="3237" y="2640023"/>
                  <a:pt x="7465" y="2516197"/>
                  <a:pt x="17841" y="2423520"/>
                </a:cubicBezTo>
                <a:cubicBezTo>
                  <a:pt x="20435" y="2400350"/>
                  <a:pt x="22069" y="2375698"/>
                  <a:pt x="22982" y="2349684"/>
                </a:cubicBezTo>
                <a:lnTo>
                  <a:pt x="23157" y="2331991"/>
                </a:lnTo>
                <a:lnTo>
                  <a:pt x="21648" y="2290240"/>
                </a:lnTo>
                <a:cubicBezTo>
                  <a:pt x="18695" y="2240502"/>
                  <a:pt x="15426" y="2193755"/>
                  <a:pt x="14054" y="2150784"/>
                </a:cubicBezTo>
                <a:lnTo>
                  <a:pt x="17291" y="2050968"/>
                </a:lnTo>
                <a:lnTo>
                  <a:pt x="12351" y="1872365"/>
                </a:lnTo>
                <a:cubicBezTo>
                  <a:pt x="11665" y="1799113"/>
                  <a:pt x="12859" y="1722821"/>
                  <a:pt x="17841" y="1644450"/>
                </a:cubicBezTo>
                <a:lnTo>
                  <a:pt x="21169" y="1569934"/>
                </a:lnTo>
                <a:lnTo>
                  <a:pt x="20488" y="1547698"/>
                </a:lnTo>
                <a:cubicBezTo>
                  <a:pt x="19568" y="1516527"/>
                  <a:pt x="18663" y="1483900"/>
                  <a:pt x="17841" y="1449683"/>
                </a:cubicBezTo>
                <a:cubicBezTo>
                  <a:pt x="11271" y="1175953"/>
                  <a:pt x="1415" y="1152151"/>
                  <a:pt x="17841" y="995226"/>
                </a:cubicBezTo>
                <a:lnTo>
                  <a:pt x="19885" y="968921"/>
                </a:lnTo>
                <a:lnTo>
                  <a:pt x="17841" y="930304"/>
                </a:lnTo>
                <a:cubicBezTo>
                  <a:pt x="7442" y="768208"/>
                  <a:pt x="7865" y="285783"/>
                  <a:pt x="17841" y="21390"/>
                </a:cubicBezTo>
                <a:cubicBezTo>
                  <a:pt x="147136" y="10433"/>
                  <a:pt x="296588" y="9602"/>
                  <a:pt x="440468" y="11925"/>
                </a:cubicBezTo>
                <a:lnTo>
                  <a:pt x="473966" y="12726"/>
                </a:lnTo>
                <a:lnTo>
                  <a:pt x="478805" y="12539"/>
                </a:lnTo>
                <a:lnTo>
                  <a:pt x="484496" y="12977"/>
                </a:lnTo>
                <a:lnTo>
                  <a:pt x="648894" y="16905"/>
                </a:lnTo>
                <a:cubicBezTo>
                  <a:pt x="714833" y="18773"/>
                  <a:pt x="776163" y="20559"/>
                  <a:pt x="829667" y="21390"/>
                </a:cubicBezTo>
                <a:lnTo>
                  <a:pt x="916694" y="22693"/>
                </a:lnTo>
                <a:lnTo>
                  <a:pt x="933747" y="21390"/>
                </a:lnTo>
                <a:cubicBezTo>
                  <a:pt x="1086511" y="12604"/>
                  <a:pt x="1591110" y="15003"/>
                  <a:pt x="1863531" y="21390"/>
                </a:cubicBezTo>
                <a:lnTo>
                  <a:pt x="1920387" y="22646"/>
                </a:lnTo>
                <a:lnTo>
                  <a:pt x="2054705" y="24358"/>
                </a:lnTo>
                <a:cubicBezTo>
                  <a:pt x="2107717" y="24456"/>
                  <a:pt x="2161143" y="23719"/>
                  <a:pt x="2217404" y="21390"/>
                </a:cubicBezTo>
                <a:cubicBezTo>
                  <a:pt x="2442445" y="12073"/>
                  <a:pt x="2732199" y="18194"/>
                  <a:pt x="2911273" y="21390"/>
                </a:cubicBezTo>
                <a:lnTo>
                  <a:pt x="3023675" y="20799"/>
                </a:lnTo>
                <a:lnTo>
                  <a:pt x="3093869" y="15816"/>
                </a:lnTo>
                <a:cubicBezTo>
                  <a:pt x="3182922" y="11551"/>
                  <a:pt x="3301373" y="10993"/>
                  <a:pt x="3429365" y="12165"/>
                </a:cubicBezTo>
                <a:lnTo>
                  <a:pt x="3575555" y="14425"/>
                </a:lnTo>
                <a:lnTo>
                  <a:pt x="3605772" y="13210"/>
                </a:lnTo>
                <a:cubicBezTo>
                  <a:pt x="3774503" y="6974"/>
                  <a:pt x="3960371" y="3465"/>
                  <a:pt x="4063093" y="21390"/>
                </a:cubicBezTo>
                <a:lnTo>
                  <a:pt x="4088792" y="24677"/>
                </a:lnTo>
                <a:lnTo>
                  <a:pt x="4129769" y="25744"/>
                </a:lnTo>
                <a:cubicBezTo>
                  <a:pt x="4269845" y="29597"/>
                  <a:pt x="4297423" y="30995"/>
                  <a:pt x="4403088" y="21390"/>
                </a:cubicBezTo>
                <a:cubicBezTo>
                  <a:pt x="4473592" y="10814"/>
                  <a:pt x="4858406" y="-6032"/>
                  <a:pt x="5096956" y="21390"/>
                </a:cubicBezTo>
                <a:lnTo>
                  <a:pt x="5251798" y="27914"/>
                </a:lnTo>
                <a:lnTo>
                  <a:pt x="5332872" y="21390"/>
                </a:lnTo>
                <a:cubicBezTo>
                  <a:pt x="5422885" y="11295"/>
                  <a:pt x="5502187" y="8863"/>
                  <a:pt x="5576462" y="10240"/>
                </a:cubicBezTo>
                <a:lnTo>
                  <a:pt x="5700011" y="17015"/>
                </a:lnTo>
                <a:lnTo>
                  <a:pt x="5761151" y="15143"/>
                </a:lnTo>
                <a:cubicBezTo>
                  <a:pt x="5846776" y="14123"/>
                  <a:pt x="5935566" y="15403"/>
                  <a:pt x="6026740" y="21390"/>
                </a:cubicBezTo>
                <a:lnTo>
                  <a:pt x="6161088" y="29209"/>
                </a:lnTo>
                <a:lnTo>
                  <a:pt x="6262655" y="21390"/>
                </a:lnTo>
                <a:cubicBezTo>
                  <a:pt x="6405549" y="5694"/>
                  <a:pt x="6517747" y="175"/>
                  <a:pt x="6610089" y="5"/>
                </a:cubicBezTo>
                <a:close/>
              </a:path>
            </a:pathLst>
          </a:custGeom>
        </p:spPr>
      </p:pic>
    </p:spTree>
    <p:extLst>
      <p:ext uri="{BB962C8B-B14F-4D97-AF65-F5344CB8AC3E}">
        <p14:creationId xmlns:p14="http://schemas.microsoft.com/office/powerpoint/2010/main" val="14134930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7">
            <a:extLst>
              <a:ext uri="{FF2B5EF4-FFF2-40B4-BE49-F238E27FC236}">
                <a16:creationId xmlns:a16="http://schemas.microsoft.com/office/drawing/2014/main" id="{EBDD1931-9E86-4402-9A68-33A2D9EF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20" name="Rectangle 19">
            <a:extLst>
              <a:ext uri="{FF2B5EF4-FFF2-40B4-BE49-F238E27FC236}">
                <a16:creationId xmlns:a16="http://schemas.microsoft.com/office/drawing/2014/main" id="{43DAA0EF-336D-4CDC-A9A2-8460363E27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FD079A19-B31E-4129-A464-7547FF05AE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90556" cy="6858000"/>
          </a:xfrm>
          <a:custGeom>
            <a:avLst/>
            <a:gdLst>
              <a:gd name="connsiteX0" fmla="*/ 0 w 4090556"/>
              <a:gd name="connsiteY0" fmla="*/ 0 h 6858000"/>
              <a:gd name="connsiteX1" fmla="*/ 4077555 w 4090556"/>
              <a:gd name="connsiteY1" fmla="*/ 0 h 6858000"/>
              <a:gd name="connsiteX2" fmla="*/ 4077574 w 4090556"/>
              <a:gd name="connsiteY2" fmla="*/ 720 h 6858000"/>
              <a:gd name="connsiteX3" fmla="*/ 4075790 w 4090556"/>
              <a:gd name="connsiteY3" fmla="*/ 575485 h 6858000"/>
              <a:gd name="connsiteX4" fmla="*/ 4076555 w 4090556"/>
              <a:gd name="connsiteY4" fmla="*/ 932245 h 6858000"/>
              <a:gd name="connsiteX5" fmla="*/ 4076555 w 4090556"/>
              <a:gd name="connsiteY5" fmla="*/ 1286711 h 6858000"/>
              <a:gd name="connsiteX6" fmla="*/ 4082288 w 4090556"/>
              <a:gd name="connsiteY6" fmla="*/ 1595180 h 6858000"/>
              <a:gd name="connsiteX7" fmla="*/ 4078211 w 4090556"/>
              <a:gd name="connsiteY7" fmla="*/ 2133123 h 6858000"/>
              <a:gd name="connsiteX8" fmla="*/ 4071968 w 4090556"/>
              <a:gd name="connsiteY8" fmla="*/ 2946025 h 6858000"/>
              <a:gd name="connsiteX9" fmla="*/ 4068401 w 4090556"/>
              <a:gd name="connsiteY9" fmla="*/ 3502061 h 6858000"/>
              <a:gd name="connsiteX10" fmla="*/ 4087513 w 4090556"/>
              <a:gd name="connsiteY10" fmla="*/ 4076061 h 6858000"/>
              <a:gd name="connsiteX11" fmla="*/ 4076938 w 4090556"/>
              <a:gd name="connsiteY11" fmla="*/ 4442632 h 6858000"/>
              <a:gd name="connsiteX12" fmla="*/ 4071459 w 4090556"/>
              <a:gd name="connsiteY12" fmla="*/ 4827550 h 6858000"/>
              <a:gd name="connsiteX13" fmla="*/ 4071459 w 4090556"/>
              <a:gd name="connsiteY13" fmla="*/ 5019945 h 6858000"/>
              <a:gd name="connsiteX14" fmla="*/ 4084200 w 4090556"/>
              <a:gd name="connsiteY14" fmla="*/ 5490104 h 6858000"/>
              <a:gd name="connsiteX15" fmla="*/ 4077446 w 4090556"/>
              <a:gd name="connsiteY15" fmla="*/ 5844569 h 6858000"/>
              <a:gd name="connsiteX16" fmla="*/ 4082544 w 4090556"/>
              <a:gd name="connsiteY16" fmla="*/ 6260195 h 6858000"/>
              <a:gd name="connsiteX17" fmla="*/ 4086110 w 4090556"/>
              <a:gd name="connsiteY17" fmla="*/ 6706145 h 6858000"/>
              <a:gd name="connsiteX18" fmla="*/ 4086135 w 4090556"/>
              <a:gd name="connsiteY18" fmla="*/ 6794562 h 6858000"/>
              <a:gd name="connsiteX19" fmla="*/ 4080334 w 4090556"/>
              <a:gd name="connsiteY19" fmla="*/ 6858000 h 6858000"/>
              <a:gd name="connsiteX20" fmla="*/ 0 w 4090556"/>
              <a:gd name="connsiteY2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090556" h="6858000">
                <a:moveTo>
                  <a:pt x="0" y="0"/>
                </a:moveTo>
                <a:lnTo>
                  <a:pt x="4077555" y="0"/>
                </a:lnTo>
                <a:lnTo>
                  <a:pt x="4077574" y="720"/>
                </a:lnTo>
                <a:cubicBezTo>
                  <a:pt x="4079358" y="192351"/>
                  <a:pt x="4064960" y="384364"/>
                  <a:pt x="4075790" y="575485"/>
                </a:cubicBezTo>
                <a:cubicBezTo>
                  <a:pt x="4082544" y="694108"/>
                  <a:pt x="4081269" y="814132"/>
                  <a:pt x="4076555" y="932245"/>
                </a:cubicBezTo>
                <a:cubicBezTo>
                  <a:pt x="4071840" y="1050357"/>
                  <a:pt x="4065470" y="1168597"/>
                  <a:pt x="4076555" y="1286711"/>
                </a:cubicBezTo>
                <a:cubicBezTo>
                  <a:pt x="4084710" y="1389317"/>
                  <a:pt x="4086621" y="1492332"/>
                  <a:pt x="4082288" y="1595180"/>
                </a:cubicBezTo>
                <a:cubicBezTo>
                  <a:pt x="4077319" y="1774452"/>
                  <a:pt x="4067637" y="1953851"/>
                  <a:pt x="4078211" y="2133123"/>
                </a:cubicBezTo>
                <a:cubicBezTo>
                  <a:pt x="4094393" y="2404260"/>
                  <a:pt x="4084710" y="2675143"/>
                  <a:pt x="4071968" y="2946025"/>
                </a:cubicBezTo>
                <a:cubicBezTo>
                  <a:pt x="4063049" y="3131413"/>
                  <a:pt x="4055659" y="3316673"/>
                  <a:pt x="4068401" y="3502061"/>
                </a:cubicBezTo>
                <a:cubicBezTo>
                  <a:pt x="4081396" y="3693182"/>
                  <a:pt x="4097323" y="3884176"/>
                  <a:pt x="4087513" y="4076061"/>
                </a:cubicBezTo>
                <a:cubicBezTo>
                  <a:pt x="4081142" y="4198251"/>
                  <a:pt x="4069037" y="4320315"/>
                  <a:pt x="4076938" y="4442632"/>
                </a:cubicBezTo>
                <a:cubicBezTo>
                  <a:pt x="4083270" y="4570925"/>
                  <a:pt x="4081435" y="4699486"/>
                  <a:pt x="4071459" y="4827550"/>
                </a:cubicBezTo>
                <a:cubicBezTo>
                  <a:pt x="4065725" y="4891550"/>
                  <a:pt x="4065725" y="4955945"/>
                  <a:pt x="4071459" y="5019945"/>
                </a:cubicBezTo>
                <a:cubicBezTo>
                  <a:pt x="4087742" y="5176105"/>
                  <a:pt x="4091997" y="5333296"/>
                  <a:pt x="4084200" y="5490104"/>
                </a:cubicBezTo>
                <a:cubicBezTo>
                  <a:pt x="4079740" y="5608217"/>
                  <a:pt x="4071968" y="5726202"/>
                  <a:pt x="4077446" y="5844569"/>
                </a:cubicBezTo>
                <a:cubicBezTo>
                  <a:pt x="4083944" y="5983069"/>
                  <a:pt x="4088914" y="6121696"/>
                  <a:pt x="4082544" y="6260195"/>
                </a:cubicBezTo>
                <a:cubicBezTo>
                  <a:pt x="4075841" y="6408803"/>
                  <a:pt x="4077026" y="6557662"/>
                  <a:pt x="4086110" y="6706145"/>
                </a:cubicBezTo>
                <a:cubicBezTo>
                  <a:pt x="4087467" y="6735616"/>
                  <a:pt x="4087474" y="6765120"/>
                  <a:pt x="4086135" y="6794562"/>
                </a:cubicBezTo>
                <a:lnTo>
                  <a:pt x="4080334" y="6858000"/>
                </a:lnTo>
                <a:lnTo>
                  <a:pt x="0" y="6858000"/>
                </a:lnTo>
                <a:close/>
              </a:path>
            </a:pathLst>
          </a:custGeom>
          <a:solidFill>
            <a:srgbClr val="D729E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aphicFrame>
        <p:nvGraphicFramePr>
          <p:cNvPr id="5" name="TextBox 2">
            <a:extLst>
              <a:ext uri="{FF2B5EF4-FFF2-40B4-BE49-F238E27FC236}">
                <a16:creationId xmlns:a16="http://schemas.microsoft.com/office/drawing/2014/main" id="{C297FE5F-BC13-D17B-751B-07836D7A0F19}"/>
              </a:ext>
            </a:extLst>
          </p:cNvPr>
          <p:cNvGraphicFramePr/>
          <p:nvPr>
            <p:extLst>
              <p:ext uri="{D42A27DB-BD31-4B8C-83A1-F6EECF244321}">
                <p14:modId xmlns:p14="http://schemas.microsoft.com/office/powerpoint/2010/main" val="1329710044"/>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332913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A6F26156-FD35-FBEA-246F-772E297941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0"/>
            <a:ext cx="6858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28620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7">
            <a:extLst>
              <a:ext uri="{FF2B5EF4-FFF2-40B4-BE49-F238E27FC236}">
                <a16:creationId xmlns:a16="http://schemas.microsoft.com/office/drawing/2014/main" id="{EBDD1931-9E86-4402-9A68-33A2D9EF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6" name="Rectangle 10">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22">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14992" y="1557877"/>
            <a:ext cx="18288" cy="3749040"/>
          </a:xfrm>
          <a:custGeom>
            <a:avLst/>
            <a:gdLst>
              <a:gd name="connsiteX0" fmla="*/ 0 w 18288"/>
              <a:gd name="connsiteY0" fmla="*/ 0 h 3749040"/>
              <a:gd name="connsiteX1" fmla="*/ 18288 w 18288"/>
              <a:gd name="connsiteY1" fmla="*/ 0 h 3749040"/>
              <a:gd name="connsiteX2" fmla="*/ 18288 w 18288"/>
              <a:gd name="connsiteY2" fmla="*/ 662330 h 3749040"/>
              <a:gd name="connsiteX3" fmla="*/ 18288 w 18288"/>
              <a:gd name="connsiteY3" fmla="*/ 1174699 h 3749040"/>
              <a:gd name="connsiteX4" fmla="*/ 18288 w 18288"/>
              <a:gd name="connsiteY4" fmla="*/ 1724558 h 3749040"/>
              <a:gd name="connsiteX5" fmla="*/ 18288 w 18288"/>
              <a:gd name="connsiteY5" fmla="*/ 2424379 h 3749040"/>
              <a:gd name="connsiteX6" fmla="*/ 18288 w 18288"/>
              <a:gd name="connsiteY6" fmla="*/ 3049219 h 3749040"/>
              <a:gd name="connsiteX7" fmla="*/ 18288 w 18288"/>
              <a:gd name="connsiteY7" fmla="*/ 3749040 h 3749040"/>
              <a:gd name="connsiteX8" fmla="*/ 0 w 18288"/>
              <a:gd name="connsiteY8" fmla="*/ 3749040 h 3749040"/>
              <a:gd name="connsiteX9" fmla="*/ 0 w 18288"/>
              <a:gd name="connsiteY9" fmla="*/ 3236671 h 3749040"/>
              <a:gd name="connsiteX10" fmla="*/ 0 w 18288"/>
              <a:gd name="connsiteY10" fmla="*/ 2536850 h 3749040"/>
              <a:gd name="connsiteX11" fmla="*/ 0 w 18288"/>
              <a:gd name="connsiteY11" fmla="*/ 1874520 h 3749040"/>
              <a:gd name="connsiteX12" fmla="*/ 0 w 18288"/>
              <a:gd name="connsiteY12" fmla="*/ 1362151 h 3749040"/>
              <a:gd name="connsiteX13" fmla="*/ 0 w 18288"/>
              <a:gd name="connsiteY13" fmla="*/ 774802 h 3749040"/>
              <a:gd name="connsiteX14" fmla="*/ 0 w 18288"/>
              <a:gd name="connsiteY14" fmla="*/ 0 h 3749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288" h="3749040" fill="none" extrusionOk="0">
                <a:moveTo>
                  <a:pt x="0" y="0"/>
                </a:moveTo>
                <a:cubicBezTo>
                  <a:pt x="8690" y="407"/>
                  <a:pt x="14141" y="154"/>
                  <a:pt x="18288" y="0"/>
                </a:cubicBezTo>
                <a:cubicBezTo>
                  <a:pt x="34838" y="143586"/>
                  <a:pt x="-11860" y="333097"/>
                  <a:pt x="18288" y="662330"/>
                </a:cubicBezTo>
                <a:cubicBezTo>
                  <a:pt x="48436" y="991563"/>
                  <a:pt x="32813" y="1046681"/>
                  <a:pt x="18288" y="1174699"/>
                </a:cubicBezTo>
                <a:cubicBezTo>
                  <a:pt x="3763" y="1302717"/>
                  <a:pt x="40974" y="1467838"/>
                  <a:pt x="18288" y="1724558"/>
                </a:cubicBezTo>
                <a:cubicBezTo>
                  <a:pt x="-4398" y="1981278"/>
                  <a:pt x="36650" y="2215729"/>
                  <a:pt x="18288" y="2424379"/>
                </a:cubicBezTo>
                <a:cubicBezTo>
                  <a:pt x="-74" y="2633029"/>
                  <a:pt x="-9881" y="2874703"/>
                  <a:pt x="18288" y="3049219"/>
                </a:cubicBezTo>
                <a:cubicBezTo>
                  <a:pt x="46457" y="3223735"/>
                  <a:pt x="4078" y="3453850"/>
                  <a:pt x="18288" y="3749040"/>
                </a:cubicBezTo>
                <a:cubicBezTo>
                  <a:pt x="14465" y="3749751"/>
                  <a:pt x="7675" y="3748271"/>
                  <a:pt x="0" y="3749040"/>
                </a:cubicBezTo>
                <a:cubicBezTo>
                  <a:pt x="19669" y="3507959"/>
                  <a:pt x="-9883" y="3339386"/>
                  <a:pt x="0" y="3236671"/>
                </a:cubicBezTo>
                <a:cubicBezTo>
                  <a:pt x="9883" y="3133956"/>
                  <a:pt x="26871" y="2857214"/>
                  <a:pt x="0" y="2536850"/>
                </a:cubicBezTo>
                <a:cubicBezTo>
                  <a:pt x="-26871" y="2216486"/>
                  <a:pt x="4790" y="2156616"/>
                  <a:pt x="0" y="1874520"/>
                </a:cubicBezTo>
                <a:cubicBezTo>
                  <a:pt x="-4790" y="1592424"/>
                  <a:pt x="-3117" y="1558688"/>
                  <a:pt x="0" y="1362151"/>
                </a:cubicBezTo>
                <a:cubicBezTo>
                  <a:pt x="3117" y="1165614"/>
                  <a:pt x="16802" y="1045125"/>
                  <a:pt x="0" y="774802"/>
                </a:cubicBezTo>
                <a:cubicBezTo>
                  <a:pt x="-16802" y="504479"/>
                  <a:pt x="-29640" y="377701"/>
                  <a:pt x="0" y="0"/>
                </a:cubicBezTo>
                <a:close/>
              </a:path>
              <a:path w="18288" h="3749040" stroke="0" extrusionOk="0">
                <a:moveTo>
                  <a:pt x="0" y="0"/>
                </a:moveTo>
                <a:cubicBezTo>
                  <a:pt x="5341" y="9"/>
                  <a:pt x="11148" y="-611"/>
                  <a:pt x="18288" y="0"/>
                </a:cubicBezTo>
                <a:cubicBezTo>
                  <a:pt x="33352" y="227288"/>
                  <a:pt x="30894" y="278824"/>
                  <a:pt x="18288" y="512369"/>
                </a:cubicBezTo>
                <a:cubicBezTo>
                  <a:pt x="5682" y="745914"/>
                  <a:pt x="53060" y="998220"/>
                  <a:pt x="18288" y="1212190"/>
                </a:cubicBezTo>
                <a:cubicBezTo>
                  <a:pt x="-16484" y="1426160"/>
                  <a:pt x="35474" y="1585099"/>
                  <a:pt x="18288" y="1837030"/>
                </a:cubicBezTo>
                <a:cubicBezTo>
                  <a:pt x="1102" y="2088961"/>
                  <a:pt x="16704" y="2251948"/>
                  <a:pt x="18288" y="2386889"/>
                </a:cubicBezTo>
                <a:cubicBezTo>
                  <a:pt x="19872" y="2521830"/>
                  <a:pt x="5902" y="2679005"/>
                  <a:pt x="18288" y="2936748"/>
                </a:cubicBezTo>
                <a:cubicBezTo>
                  <a:pt x="30674" y="3194491"/>
                  <a:pt x="13809" y="3416052"/>
                  <a:pt x="18288" y="3749040"/>
                </a:cubicBezTo>
                <a:cubicBezTo>
                  <a:pt x="9729" y="3749861"/>
                  <a:pt x="3965" y="3749683"/>
                  <a:pt x="0" y="3749040"/>
                </a:cubicBezTo>
                <a:cubicBezTo>
                  <a:pt x="-10152" y="3632102"/>
                  <a:pt x="-5013" y="3340136"/>
                  <a:pt x="0" y="3236671"/>
                </a:cubicBezTo>
                <a:cubicBezTo>
                  <a:pt x="5013" y="3133206"/>
                  <a:pt x="-27249" y="2814766"/>
                  <a:pt x="0" y="2649322"/>
                </a:cubicBezTo>
                <a:cubicBezTo>
                  <a:pt x="27249" y="2483878"/>
                  <a:pt x="8506" y="2308131"/>
                  <a:pt x="0" y="2061972"/>
                </a:cubicBezTo>
                <a:cubicBezTo>
                  <a:pt x="-8506" y="1815813"/>
                  <a:pt x="-14267" y="1574470"/>
                  <a:pt x="0" y="1399642"/>
                </a:cubicBezTo>
                <a:cubicBezTo>
                  <a:pt x="14267" y="1224814"/>
                  <a:pt x="-24839" y="1011862"/>
                  <a:pt x="0" y="812292"/>
                </a:cubicBezTo>
                <a:cubicBezTo>
                  <a:pt x="24839" y="612722"/>
                  <a:pt x="20220" y="372179"/>
                  <a:pt x="0" y="0"/>
                </a:cubicBezTo>
                <a:close/>
              </a:path>
            </a:pathLst>
          </a:custGeom>
          <a:solidFill>
            <a:srgbClr val="D729E7"/>
          </a:solidFill>
          <a:ln w="34925">
            <a:solidFill>
              <a:srgbClr val="D729E7"/>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8" name="TextBox 2">
            <a:extLst>
              <a:ext uri="{FF2B5EF4-FFF2-40B4-BE49-F238E27FC236}">
                <a16:creationId xmlns:a16="http://schemas.microsoft.com/office/drawing/2014/main" id="{42FE4B8F-55E5-EF87-40A0-5FF80CC43EC8}"/>
              </a:ext>
            </a:extLst>
          </p:cNvPr>
          <p:cNvGraphicFramePr/>
          <p:nvPr>
            <p:extLst>
              <p:ext uri="{D42A27DB-BD31-4B8C-83A1-F6EECF244321}">
                <p14:modId xmlns:p14="http://schemas.microsoft.com/office/powerpoint/2010/main" val="2074986379"/>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54699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6">
            <a:extLst>
              <a:ext uri="{FF2B5EF4-FFF2-40B4-BE49-F238E27FC236}">
                <a16:creationId xmlns:a16="http://schemas.microsoft.com/office/drawing/2014/main" id="{6EE0B6E2-7CE8-4D86-87FC-4B58A7D8E7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A7235A79-4D1B-FFEB-BDB8-53E6972C086B}"/>
              </a:ext>
            </a:extLst>
          </p:cNvPr>
          <p:cNvPicPr>
            <a:picLocks noChangeAspect="1"/>
          </p:cNvPicPr>
          <p:nvPr/>
        </p:nvPicPr>
        <p:blipFill rotWithShape="1">
          <a:blip r:embed="rId3"/>
          <a:srcRect l="5466" r="986"/>
          <a:stretch/>
        </p:blipFill>
        <p:spPr>
          <a:xfrm>
            <a:off x="577637" y="424330"/>
            <a:ext cx="11036726" cy="5869478"/>
          </a:xfrm>
          <a:custGeom>
            <a:avLst/>
            <a:gdLst/>
            <a:ahLst/>
            <a:cxnLst/>
            <a:rect l="l" t="t" r="r" b="b"/>
            <a:pathLst>
              <a:path w="10630858" h="5869478">
                <a:moveTo>
                  <a:pt x="5791061" y="218"/>
                </a:moveTo>
                <a:cubicBezTo>
                  <a:pt x="5877327" y="-560"/>
                  <a:pt x="5971399" y="626"/>
                  <a:pt x="6073275" y="5793"/>
                </a:cubicBezTo>
                <a:cubicBezTo>
                  <a:pt x="6098744" y="7086"/>
                  <a:pt x="6121786" y="8165"/>
                  <a:pt x="6142651" y="9057"/>
                </a:cubicBezTo>
                <a:lnTo>
                  <a:pt x="6164185" y="9874"/>
                </a:lnTo>
                <a:lnTo>
                  <a:pt x="6258731" y="5793"/>
                </a:lnTo>
                <a:lnTo>
                  <a:pt x="6319194" y="2002"/>
                </a:lnTo>
                <a:lnTo>
                  <a:pt x="6413049" y="11772"/>
                </a:lnTo>
                <a:cubicBezTo>
                  <a:pt x="6592720" y="42783"/>
                  <a:pt x="6774188" y="66100"/>
                  <a:pt x="6956654" y="46745"/>
                </a:cubicBezTo>
                <a:cubicBezTo>
                  <a:pt x="7082424" y="33223"/>
                  <a:pt x="7207994" y="25294"/>
                  <a:pt x="7334364" y="25763"/>
                </a:cubicBezTo>
                <a:cubicBezTo>
                  <a:pt x="7624835" y="25763"/>
                  <a:pt x="7915502" y="28559"/>
                  <a:pt x="8205974" y="22730"/>
                </a:cubicBezTo>
                <a:cubicBezTo>
                  <a:pt x="8464499" y="17601"/>
                  <a:pt x="8722029" y="6412"/>
                  <a:pt x="8980756" y="34620"/>
                </a:cubicBezTo>
                <a:cubicBezTo>
                  <a:pt x="9362658" y="76124"/>
                  <a:pt x="9746556" y="62832"/>
                  <a:pt x="10129655" y="57937"/>
                </a:cubicBezTo>
                <a:lnTo>
                  <a:pt x="10163726" y="56766"/>
                </a:lnTo>
                <a:lnTo>
                  <a:pt x="10254950" y="73131"/>
                </a:lnTo>
                <a:lnTo>
                  <a:pt x="10311819" y="101928"/>
                </a:lnTo>
                <a:cubicBezTo>
                  <a:pt x="10479504" y="200737"/>
                  <a:pt x="10591476" y="367254"/>
                  <a:pt x="10625532" y="561669"/>
                </a:cubicBezTo>
                <a:lnTo>
                  <a:pt x="10626834" y="578090"/>
                </a:lnTo>
                <a:lnTo>
                  <a:pt x="10611964" y="734537"/>
                </a:lnTo>
                <a:cubicBezTo>
                  <a:pt x="10602387" y="823467"/>
                  <a:pt x="10587763" y="913306"/>
                  <a:pt x="10611964" y="1001326"/>
                </a:cubicBezTo>
                <a:cubicBezTo>
                  <a:pt x="10628543" y="1062669"/>
                  <a:pt x="10632231" y="1127783"/>
                  <a:pt x="10622705" y="1191154"/>
                </a:cubicBezTo>
                <a:cubicBezTo>
                  <a:pt x="10606645" y="1303627"/>
                  <a:pt x="10603293" y="1418084"/>
                  <a:pt x="10612740" y="1531572"/>
                </a:cubicBezTo>
                <a:cubicBezTo>
                  <a:pt x="10618978" y="1606398"/>
                  <a:pt x="10618020" y="1681815"/>
                  <a:pt x="10609893" y="1756397"/>
                </a:cubicBezTo>
                <a:cubicBezTo>
                  <a:pt x="10599152" y="1856690"/>
                  <a:pt x="10582457" y="1958800"/>
                  <a:pt x="10602776" y="2059394"/>
                </a:cubicBezTo>
                <a:cubicBezTo>
                  <a:pt x="10635130" y="2219226"/>
                  <a:pt x="10628659" y="2378906"/>
                  <a:pt x="10615717" y="2539949"/>
                </a:cubicBezTo>
                <a:cubicBezTo>
                  <a:pt x="10606011" y="2659785"/>
                  <a:pt x="10595269" y="2780984"/>
                  <a:pt x="10614682" y="2902183"/>
                </a:cubicBezTo>
                <a:cubicBezTo>
                  <a:pt x="10623029" y="2958418"/>
                  <a:pt x="10623029" y="3015928"/>
                  <a:pt x="10614682" y="3072165"/>
                </a:cubicBezTo>
                <a:cubicBezTo>
                  <a:pt x="10604587" y="3147914"/>
                  <a:pt x="10595010" y="3222907"/>
                  <a:pt x="10607952" y="3299413"/>
                </a:cubicBezTo>
                <a:cubicBezTo>
                  <a:pt x="10613646" y="3332743"/>
                  <a:pt x="10617917" y="3366376"/>
                  <a:pt x="10620894" y="3400009"/>
                </a:cubicBezTo>
                <a:cubicBezTo>
                  <a:pt x="10626822" y="3485877"/>
                  <a:pt x="10624699" y="3572233"/>
                  <a:pt x="10614553" y="3657556"/>
                </a:cubicBezTo>
                <a:cubicBezTo>
                  <a:pt x="10604846" y="3756637"/>
                  <a:pt x="10620635" y="3856323"/>
                  <a:pt x="10607694" y="3955100"/>
                </a:cubicBezTo>
                <a:cubicBezTo>
                  <a:pt x="10598504" y="4034653"/>
                  <a:pt x="10598155" y="4115265"/>
                  <a:pt x="10606658" y="4194923"/>
                </a:cubicBezTo>
                <a:cubicBezTo>
                  <a:pt x="10621954" y="4345512"/>
                  <a:pt x="10620998" y="4497755"/>
                  <a:pt x="10603811" y="4648057"/>
                </a:cubicBezTo>
                <a:cubicBezTo>
                  <a:pt x="10593198" y="4735775"/>
                  <a:pt x="10587116" y="4826067"/>
                  <a:pt x="10606140" y="4912119"/>
                </a:cubicBezTo>
                <a:cubicBezTo>
                  <a:pt x="10628530" y="5013245"/>
                  <a:pt x="10633189" y="5114446"/>
                  <a:pt x="10629921" y="5215515"/>
                </a:cubicBezTo>
                <a:lnTo>
                  <a:pt x="10625356" y="5273604"/>
                </a:lnTo>
                <a:lnTo>
                  <a:pt x="10624284" y="5284086"/>
                </a:lnTo>
                <a:cubicBezTo>
                  <a:pt x="10601148" y="5404993"/>
                  <a:pt x="10545219" y="5529874"/>
                  <a:pt x="10458692" y="5632218"/>
                </a:cubicBezTo>
                <a:lnTo>
                  <a:pt x="10418904" y="5670857"/>
                </a:lnTo>
                <a:lnTo>
                  <a:pt x="10417064" y="5673484"/>
                </a:lnTo>
                <a:cubicBezTo>
                  <a:pt x="10307992" y="5802550"/>
                  <a:pt x="10158402" y="5877799"/>
                  <a:pt x="9954609" y="5858572"/>
                </a:cubicBezTo>
                <a:cubicBezTo>
                  <a:pt x="9860355" y="5870096"/>
                  <a:pt x="9750551" y="5855439"/>
                  <a:pt x="9657171" y="5854061"/>
                </a:cubicBezTo>
                <a:lnTo>
                  <a:pt x="9612467" y="5856387"/>
                </a:lnTo>
                <a:lnTo>
                  <a:pt x="9279984" y="5838331"/>
                </a:lnTo>
                <a:cubicBezTo>
                  <a:pt x="9153141" y="5834280"/>
                  <a:pt x="9026273" y="5834164"/>
                  <a:pt x="8899305" y="5841275"/>
                </a:cubicBezTo>
                <a:cubicBezTo>
                  <a:pt x="8761407" y="5850940"/>
                  <a:pt x="8623304" y="5854733"/>
                  <a:pt x="8485266" y="5852671"/>
                </a:cubicBezTo>
                <a:lnTo>
                  <a:pt x="8314842" y="5842884"/>
                </a:lnTo>
                <a:lnTo>
                  <a:pt x="8193631" y="5825368"/>
                </a:lnTo>
                <a:lnTo>
                  <a:pt x="8029897" y="5818284"/>
                </a:lnTo>
                <a:lnTo>
                  <a:pt x="8028296" y="5817260"/>
                </a:lnTo>
                <a:lnTo>
                  <a:pt x="8008332" y="5817260"/>
                </a:lnTo>
                <a:lnTo>
                  <a:pt x="8006732" y="5818114"/>
                </a:lnTo>
                <a:lnTo>
                  <a:pt x="7839115" y="5825368"/>
                </a:lnTo>
                <a:lnTo>
                  <a:pt x="7801585" y="5830791"/>
                </a:lnTo>
                <a:lnTo>
                  <a:pt x="7734233" y="5834980"/>
                </a:lnTo>
                <a:lnTo>
                  <a:pt x="7482820" y="5855530"/>
                </a:lnTo>
                <a:lnTo>
                  <a:pt x="7445741" y="5854102"/>
                </a:lnTo>
                <a:lnTo>
                  <a:pt x="7403701" y="5858035"/>
                </a:lnTo>
                <a:lnTo>
                  <a:pt x="7155292" y="5854564"/>
                </a:lnTo>
                <a:cubicBezTo>
                  <a:pt x="6874805" y="5835913"/>
                  <a:pt x="6593917" y="5824488"/>
                  <a:pt x="6312830" y="5849900"/>
                </a:cubicBezTo>
                <a:lnTo>
                  <a:pt x="6232577" y="5855788"/>
                </a:lnTo>
                <a:lnTo>
                  <a:pt x="6231985" y="5855764"/>
                </a:lnTo>
                <a:lnTo>
                  <a:pt x="6166003" y="5858572"/>
                </a:lnTo>
                <a:cubicBezTo>
                  <a:pt x="6100624" y="5861901"/>
                  <a:pt x="6043822" y="5864887"/>
                  <a:pt x="5993271" y="5866513"/>
                </a:cubicBezTo>
                <a:lnTo>
                  <a:pt x="5925657" y="5866398"/>
                </a:lnTo>
                <a:lnTo>
                  <a:pt x="5833706" y="5859695"/>
                </a:lnTo>
                <a:cubicBezTo>
                  <a:pt x="5697214" y="5841788"/>
                  <a:pt x="5559607" y="5838897"/>
                  <a:pt x="5422657" y="5851067"/>
                </a:cubicBezTo>
                <a:lnTo>
                  <a:pt x="5250035" y="5858044"/>
                </a:lnTo>
                <a:lnTo>
                  <a:pt x="5151093" y="5858278"/>
                </a:lnTo>
                <a:lnTo>
                  <a:pt x="4972680" y="5851067"/>
                </a:lnTo>
                <a:cubicBezTo>
                  <a:pt x="4829141" y="5841741"/>
                  <a:pt x="4685204" y="5826120"/>
                  <a:pt x="4542066" y="5842905"/>
                </a:cubicBezTo>
                <a:cubicBezTo>
                  <a:pt x="4491758" y="5848734"/>
                  <a:pt x="4441488" y="5852626"/>
                  <a:pt x="4391242" y="5854962"/>
                </a:cubicBezTo>
                <a:lnTo>
                  <a:pt x="4246482" y="5857576"/>
                </a:lnTo>
                <a:lnTo>
                  <a:pt x="4221030" y="5856572"/>
                </a:lnTo>
                <a:lnTo>
                  <a:pt x="4218005" y="5856681"/>
                </a:lnTo>
                <a:lnTo>
                  <a:pt x="3939367" y="5844305"/>
                </a:lnTo>
                <a:cubicBezTo>
                  <a:pt x="3773470" y="5832648"/>
                  <a:pt x="3606974" y="5815626"/>
                  <a:pt x="3441875" y="5843140"/>
                </a:cubicBezTo>
                <a:cubicBezTo>
                  <a:pt x="3386806" y="5851400"/>
                  <a:pt x="3331601" y="5858126"/>
                  <a:pt x="3276306" y="5863318"/>
                </a:cubicBezTo>
                <a:lnTo>
                  <a:pt x="3225006" y="5866706"/>
                </a:lnTo>
                <a:lnTo>
                  <a:pt x="3194056" y="5866407"/>
                </a:lnTo>
                <a:lnTo>
                  <a:pt x="3082891" y="5863061"/>
                </a:lnTo>
                <a:lnTo>
                  <a:pt x="3013959" y="5869302"/>
                </a:lnTo>
                <a:cubicBezTo>
                  <a:pt x="2910698" y="5871464"/>
                  <a:pt x="2845426" y="5852913"/>
                  <a:pt x="2748311" y="5858572"/>
                </a:cubicBezTo>
                <a:cubicBezTo>
                  <a:pt x="2736171" y="5859279"/>
                  <a:pt x="2721419" y="5860082"/>
                  <a:pt x="2704411" y="5860936"/>
                </a:cubicBezTo>
                <a:lnTo>
                  <a:pt x="2650475" y="5863440"/>
                </a:lnTo>
                <a:lnTo>
                  <a:pt x="2436349" y="5854816"/>
                </a:lnTo>
                <a:cubicBezTo>
                  <a:pt x="2095150" y="5845165"/>
                  <a:pt x="1753811" y="5845122"/>
                  <a:pt x="1412584" y="5830782"/>
                </a:cubicBezTo>
                <a:cubicBezTo>
                  <a:pt x="1262458" y="5824256"/>
                  <a:pt x="1113131" y="5859227"/>
                  <a:pt x="963404" y="5861093"/>
                </a:cubicBezTo>
                <a:cubicBezTo>
                  <a:pt x="896140" y="5861967"/>
                  <a:pt x="828812" y="5861342"/>
                  <a:pt x="761431" y="5859896"/>
                </a:cubicBezTo>
                <a:lnTo>
                  <a:pt x="637698" y="5856158"/>
                </a:lnTo>
                <a:lnTo>
                  <a:pt x="592997" y="5853711"/>
                </a:lnTo>
                <a:cubicBezTo>
                  <a:pt x="391136" y="5830428"/>
                  <a:pt x="227663" y="5724844"/>
                  <a:pt x="123577" y="5564333"/>
                </a:cubicBezTo>
                <a:lnTo>
                  <a:pt x="99502" y="5518240"/>
                </a:lnTo>
                <a:lnTo>
                  <a:pt x="95609" y="5512764"/>
                </a:lnTo>
                <a:lnTo>
                  <a:pt x="86221" y="5492812"/>
                </a:lnTo>
                <a:lnTo>
                  <a:pt x="61763" y="5445986"/>
                </a:lnTo>
                <a:lnTo>
                  <a:pt x="56991" y="5430695"/>
                </a:lnTo>
                <a:lnTo>
                  <a:pt x="41922" y="5398673"/>
                </a:lnTo>
                <a:lnTo>
                  <a:pt x="25760" y="5339273"/>
                </a:lnTo>
                <a:lnTo>
                  <a:pt x="16811" y="5271956"/>
                </a:lnTo>
                <a:cubicBezTo>
                  <a:pt x="9305" y="5238090"/>
                  <a:pt x="4710" y="5203585"/>
                  <a:pt x="3092" y="5168860"/>
                </a:cubicBezTo>
                <a:cubicBezTo>
                  <a:pt x="-7132" y="5042101"/>
                  <a:pt x="10081" y="4917108"/>
                  <a:pt x="24446" y="4791844"/>
                </a:cubicBezTo>
                <a:cubicBezTo>
                  <a:pt x="34023" y="4712006"/>
                  <a:pt x="48647" y="4631352"/>
                  <a:pt x="24446" y="4552331"/>
                </a:cubicBezTo>
                <a:cubicBezTo>
                  <a:pt x="7867" y="4497261"/>
                  <a:pt x="4180" y="4438805"/>
                  <a:pt x="13705" y="4381912"/>
                </a:cubicBezTo>
                <a:cubicBezTo>
                  <a:pt x="29766" y="4280940"/>
                  <a:pt x="33117" y="4178184"/>
                  <a:pt x="23670" y="4076300"/>
                </a:cubicBezTo>
                <a:cubicBezTo>
                  <a:pt x="17432" y="4009125"/>
                  <a:pt x="18390" y="3941419"/>
                  <a:pt x="26517" y="3874462"/>
                </a:cubicBezTo>
                <a:cubicBezTo>
                  <a:pt x="37258" y="3784423"/>
                  <a:pt x="53954" y="3692752"/>
                  <a:pt x="33635" y="3602444"/>
                </a:cubicBezTo>
                <a:cubicBezTo>
                  <a:pt x="1280" y="3458954"/>
                  <a:pt x="7751" y="3315599"/>
                  <a:pt x="20694" y="3171022"/>
                </a:cubicBezTo>
                <a:cubicBezTo>
                  <a:pt x="30400" y="3063439"/>
                  <a:pt x="41141" y="2954632"/>
                  <a:pt x="21728" y="2845824"/>
                </a:cubicBezTo>
                <a:cubicBezTo>
                  <a:pt x="13381" y="2795337"/>
                  <a:pt x="13381" y="2743709"/>
                  <a:pt x="21728" y="2693221"/>
                </a:cubicBezTo>
                <a:cubicBezTo>
                  <a:pt x="31823" y="2625218"/>
                  <a:pt x="41400" y="2557892"/>
                  <a:pt x="28458" y="2489208"/>
                </a:cubicBezTo>
                <a:cubicBezTo>
                  <a:pt x="22764" y="2459285"/>
                  <a:pt x="18493" y="2429092"/>
                  <a:pt x="15516" y="2398898"/>
                </a:cubicBezTo>
                <a:cubicBezTo>
                  <a:pt x="9589" y="2321809"/>
                  <a:pt x="11711" y="2244283"/>
                  <a:pt x="21857" y="2167683"/>
                </a:cubicBezTo>
                <a:cubicBezTo>
                  <a:pt x="31564" y="2078733"/>
                  <a:pt x="15776" y="1989238"/>
                  <a:pt x="28717" y="1900560"/>
                </a:cubicBezTo>
                <a:cubicBezTo>
                  <a:pt x="37907" y="1829142"/>
                  <a:pt x="38255" y="1756772"/>
                  <a:pt x="29752" y="1685258"/>
                </a:cubicBezTo>
                <a:cubicBezTo>
                  <a:pt x="14456" y="1550065"/>
                  <a:pt x="15412" y="1413389"/>
                  <a:pt x="32599" y="1278454"/>
                </a:cubicBezTo>
                <a:cubicBezTo>
                  <a:pt x="43212" y="1199704"/>
                  <a:pt x="49294" y="1118644"/>
                  <a:pt x="30270" y="1041390"/>
                </a:cubicBezTo>
                <a:cubicBezTo>
                  <a:pt x="-14509" y="859818"/>
                  <a:pt x="11634" y="677973"/>
                  <a:pt x="30270" y="497354"/>
                </a:cubicBezTo>
                <a:lnTo>
                  <a:pt x="31725" y="472895"/>
                </a:lnTo>
                <a:lnTo>
                  <a:pt x="43781" y="427827"/>
                </a:lnTo>
                <a:lnTo>
                  <a:pt x="50994" y="413476"/>
                </a:lnTo>
                <a:lnTo>
                  <a:pt x="58372" y="387895"/>
                </a:lnTo>
                <a:cubicBezTo>
                  <a:pt x="111660" y="254431"/>
                  <a:pt x="198390" y="154469"/>
                  <a:pt x="306361" y="90092"/>
                </a:cubicBezTo>
                <a:lnTo>
                  <a:pt x="343340" y="71955"/>
                </a:lnTo>
                <a:lnTo>
                  <a:pt x="451947" y="55771"/>
                </a:lnTo>
                <a:lnTo>
                  <a:pt x="480681" y="50638"/>
                </a:lnTo>
                <a:lnTo>
                  <a:pt x="500476" y="51097"/>
                </a:lnTo>
                <a:cubicBezTo>
                  <a:pt x="614729" y="49684"/>
                  <a:pt x="728933" y="43772"/>
                  <a:pt x="843024" y="32056"/>
                </a:cubicBezTo>
                <a:cubicBezTo>
                  <a:pt x="1123212" y="7156"/>
                  <a:pt x="1404499" y="3566"/>
                  <a:pt x="1685086" y="21332"/>
                </a:cubicBezTo>
                <a:cubicBezTo>
                  <a:pt x="1938623" y="33688"/>
                  <a:pt x="2191759" y="64000"/>
                  <a:pt x="2445896" y="38121"/>
                </a:cubicBezTo>
                <a:cubicBezTo>
                  <a:pt x="2489616" y="33690"/>
                  <a:pt x="2532937" y="26111"/>
                  <a:pt x="2576333" y="19030"/>
                </a:cubicBezTo>
                <a:lnTo>
                  <a:pt x="2696353" y="4251"/>
                </a:lnTo>
                <a:lnTo>
                  <a:pt x="2745536" y="5232"/>
                </a:lnTo>
                <a:cubicBezTo>
                  <a:pt x="2818993" y="6452"/>
                  <a:pt x="2887864" y="7004"/>
                  <a:pt x="2947014" y="5793"/>
                </a:cubicBezTo>
                <a:cubicBezTo>
                  <a:pt x="3006163" y="4584"/>
                  <a:pt x="3060036" y="3178"/>
                  <a:pt x="3110399" y="1949"/>
                </a:cubicBezTo>
                <a:lnTo>
                  <a:pt x="3199002" y="221"/>
                </a:lnTo>
                <a:lnTo>
                  <a:pt x="3325015" y="3583"/>
                </a:lnTo>
                <a:cubicBezTo>
                  <a:pt x="3530714" y="12997"/>
                  <a:pt x="3736239" y="28910"/>
                  <a:pt x="3941762" y="43248"/>
                </a:cubicBezTo>
                <a:cubicBezTo>
                  <a:pt x="4091489" y="53739"/>
                  <a:pt x="4241215" y="66563"/>
                  <a:pt x="4390942" y="37886"/>
                </a:cubicBezTo>
                <a:cubicBezTo>
                  <a:pt x="4517292" y="15154"/>
                  <a:pt x="4645537" y="10467"/>
                  <a:pt x="4772844" y="23896"/>
                </a:cubicBezTo>
                <a:cubicBezTo>
                  <a:pt x="4885597" y="37327"/>
                  <a:pt x="4999052" y="40520"/>
                  <a:pt x="5112224" y="33456"/>
                </a:cubicBezTo>
                <a:lnTo>
                  <a:pt x="5477482" y="6922"/>
                </a:lnTo>
                <a:lnTo>
                  <a:pt x="5517883" y="7607"/>
                </a:lnTo>
                <a:lnTo>
                  <a:pt x="5555683" y="6426"/>
                </a:lnTo>
                <a:cubicBezTo>
                  <a:pt x="5626335" y="3737"/>
                  <a:pt x="5704795" y="995"/>
                  <a:pt x="5791061" y="218"/>
                </a:cubicBezTo>
                <a:close/>
              </a:path>
            </a:pathLst>
          </a:custGeom>
        </p:spPr>
      </p:pic>
    </p:spTree>
    <p:extLst>
      <p:ext uri="{BB962C8B-B14F-4D97-AF65-F5344CB8AC3E}">
        <p14:creationId xmlns:p14="http://schemas.microsoft.com/office/powerpoint/2010/main" val="19379431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68010F-25F3-4E9D-A467-3EA1820C8122}"/>
              </a:ext>
            </a:extLst>
          </p:cNvPr>
          <p:cNvPicPr>
            <a:picLocks noChangeAspect="1"/>
          </p:cNvPicPr>
          <p:nvPr/>
        </p:nvPicPr>
        <p:blipFill>
          <a:blip r:embed="rId2"/>
          <a:stretch>
            <a:fillRect/>
          </a:stretch>
        </p:blipFill>
        <p:spPr>
          <a:xfrm>
            <a:off x="2209800" y="461883"/>
            <a:ext cx="7772400" cy="5934234"/>
          </a:xfrm>
          <a:prstGeom prst="rect">
            <a:avLst/>
          </a:prstGeom>
        </p:spPr>
      </p:pic>
    </p:spTree>
    <p:extLst>
      <p:ext uri="{BB962C8B-B14F-4D97-AF65-F5344CB8AC3E}">
        <p14:creationId xmlns:p14="http://schemas.microsoft.com/office/powerpoint/2010/main" val="4252322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C106E4C-96A1-7497-D753-0F42604C3988}"/>
              </a:ext>
            </a:extLst>
          </p:cNvPr>
          <p:cNvPicPr>
            <a:picLocks noChangeAspect="1"/>
          </p:cNvPicPr>
          <p:nvPr/>
        </p:nvPicPr>
        <p:blipFill>
          <a:blip r:embed="rId2"/>
          <a:stretch>
            <a:fillRect/>
          </a:stretch>
        </p:blipFill>
        <p:spPr>
          <a:xfrm>
            <a:off x="2209800" y="1316810"/>
            <a:ext cx="7772400" cy="4224379"/>
          </a:xfrm>
          <a:prstGeom prst="rect">
            <a:avLst/>
          </a:prstGeom>
        </p:spPr>
      </p:pic>
    </p:spTree>
    <p:extLst>
      <p:ext uri="{BB962C8B-B14F-4D97-AF65-F5344CB8AC3E}">
        <p14:creationId xmlns:p14="http://schemas.microsoft.com/office/powerpoint/2010/main" val="1122341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6FA57B2-8182-F8EE-2602-F5AFFC7AEFAB}"/>
              </a:ext>
            </a:extLst>
          </p:cNvPr>
          <p:cNvPicPr>
            <a:picLocks noChangeAspect="1"/>
          </p:cNvPicPr>
          <p:nvPr/>
        </p:nvPicPr>
        <p:blipFill>
          <a:blip r:embed="rId2"/>
          <a:stretch>
            <a:fillRect/>
          </a:stretch>
        </p:blipFill>
        <p:spPr>
          <a:xfrm>
            <a:off x="1150938" y="1511300"/>
            <a:ext cx="3175000" cy="3835400"/>
          </a:xfrm>
          <a:prstGeom prst="rect">
            <a:avLst/>
          </a:prstGeom>
        </p:spPr>
      </p:pic>
      <p:pic>
        <p:nvPicPr>
          <p:cNvPr id="3" name="Picture 2">
            <a:extLst>
              <a:ext uri="{FF2B5EF4-FFF2-40B4-BE49-F238E27FC236}">
                <a16:creationId xmlns:a16="http://schemas.microsoft.com/office/drawing/2014/main" id="{61735C2B-D4B9-F191-A45F-90B634BAD362}"/>
              </a:ext>
            </a:extLst>
          </p:cNvPr>
          <p:cNvPicPr>
            <a:picLocks noChangeAspect="1"/>
          </p:cNvPicPr>
          <p:nvPr/>
        </p:nvPicPr>
        <p:blipFill>
          <a:blip r:embed="rId3"/>
          <a:stretch>
            <a:fillRect/>
          </a:stretch>
        </p:blipFill>
        <p:spPr>
          <a:xfrm>
            <a:off x="7140575" y="1511300"/>
            <a:ext cx="2997200" cy="3835400"/>
          </a:xfrm>
          <a:prstGeom prst="rect">
            <a:avLst/>
          </a:prstGeom>
        </p:spPr>
      </p:pic>
    </p:spTree>
    <p:extLst>
      <p:ext uri="{BB962C8B-B14F-4D97-AF65-F5344CB8AC3E}">
        <p14:creationId xmlns:p14="http://schemas.microsoft.com/office/powerpoint/2010/main" val="25935175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BDD1931-9E86-4402-9A68-33A2D9EF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093" y="2563839"/>
            <a:ext cx="3931920" cy="27432"/>
          </a:xfrm>
          <a:custGeom>
            <a:avLst/>
            <a:gdLst>
              <a:gd name="connsiteX0" fmla="*/ 0 w 3931920"/>
              <a:gd name="connsiteY0" fmla="*/ 0 h 27432"/>
              <a:gd name="connsiteX1" fmla="*/ 733958 w 3931920"/>
              <a:gd name="connsiteY1" fmla="*/ 0 h 27432"/>
              <a:gd name="connsiteX2" fmla="*/ 1428598 w 3931920"/>
              <a:gd name="connsiteY2" fmla="*/ 0 h 27432"/>
              <a:gd name="connsiteX3" fmla="*/ 2123237 w 3931920"/>
              <a:gd name="connsiteY3" fmla="*/ 0 h 27432"/>
              <a:gd name="connsiteX4" fmla="*/ 2660599 w 3931920"/>
              <a:gd name="connsiteY4" fmla="*/ 0 h 27432"/>
              <a:gd name="connsiteX5" fmla="*/ 3237281 w 3931920"/>
              <a:gd name="connsiteY5" fmla="*/ 0 h 27432"/>
              <a:gd name="connsiteX6" fmla="*/ 3931920 w 3931920"/>
              <a:gd name="connsiteY6" fmla="*/ 0 h 27432"/>
              <a:gd name="connsiteX7" fmla="*/ 3931920 w 3931920"/>
              <a:gd name="connsiteY7" fmla="*/ 27432 h 27432"/>
              <a:gd name="connsiteX8" fmla="*/ 3276600 w 3931920"/>
              <a:gd name="connsiteY8" fmla="*/ 27432 h 27432"/>
              <a:gd name="connsiteX9" fmla="*/ 2739238 w 3931920"/>
              <a:gd name="connsiteY9" fmla="*/ 27432 h 27432"/>
              <a:gd name="connsiteX10" fmla="*/ 2201875 w 3931920"/>
              <a:gd name="connsiteY10" fmla="*/ 27432 h 27432"/>
              <a:gd name="connsiteX11" fmla="*/ 1507236 w 3931920"/>
              <a:gd name="connsiteY11" fmla="*/ 27432 h 27432"/>
              <a:gd name="connsiteX12" fmla="*/ 930554 w 3931920"/>
              <a:gd name="connsiteY12" fmla="*/ 27432 h 27432"/>
              <a:gd name="connsiteX13" fmla="*/ 0 w 3931920"/>
              <a:gd name="connsiteY13" fmla="*/ 27432 h 27432"/>
              <a:gd name="connsiteX14" fmla="*/ 0 w 3931920"/>
              <a:gd name="connsiteY14"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31920" h="27432" fill="none" extrusionOk="0">
                <a:moveTo>
                  <a:pt x="0" y="0"/>
                </a:moveTo>
                <a:cubicBezTo>
                  <a:pt x="245351" y="16874"/>
                  <a:pt x="509174" y="13736"/>
                  <a:pt x="733958" y="0"/>
                </a:cubicBezTo>
                <a:cubicBezTo>
                  <a:pt x="958742" y="-13736"/>
                  <a:pt x="1245406" y="-17215"/>
                  <a:pt x="1428598" y="0"/>
                </a:cubicBezTo>
                <a:cubicBezTo>
                  <a:pt x="1611790" y="17215"/>
                  <a:pt x="1930525" y="20562"/>
                  <a:pt x="2123237" y="0"/>
                </a:cubicBezTo>
                <a:cubicBezTo>
                  <a:pt x="2315949" y="-20562"/>
                  <a:pt x="2485508" y="11332"/>
                  <a:pt x="2660599" y="0"/>
                </a:cubicBezTo>
                <a:cubicBezTo>
                  <a:pt x="2835690" y="-11332"/>
                  <a:pt x="3075198" y="-14809"/>
                  <a:pt x="3237281" y="0"/>
                </a:cubicBezTo>
                <a:cubicBezTo>
                  <a:pt x="3399364" y="14809"/>
                  <a:pt x="3745084" y="-4992"/>
                  <a:pt x="3931920" y="0"/>
                </a:cubicBezTo>
                <a:cubicBezTo>
                  <a:pt x="3930963" y="8431"/>
                  <a:pt x="3931571" y="14612"/>
                  <a:pt x="3931920" y="27432"/>
                </a:cubicBezTo>
                <a:cubicBezTo>
                  <a:pt x="3765435" y="40792"/>
                  <a:pt x="3452398" y="38703"/>
                  <a:pt x="3276600" y="27432"/>
                </a:cubicBezTo>
                <a:cubicBezTo>
                  <a:pt x="3100802" y="16161"/>
                  <a:pt x="2914889" y="26998"/>
                  <a:pt x="2739238" y="27432"/>
                </a:cubicBezTo>
                <a:cubicBezTo>
                  <a:pt x="2563587" y="27866"/>
                  <a:pt x="2395484" y="39154"/>
                  <a:pt x="2201875" y="27432"/>
                </a:cubicBezTo>
                <a:cubicBezTo>
                  <a:pt x="2008266" y="15710"/>
                  <a:pt x="1781367" y="4899"/>
                  <a:pt x="1507236" y="27432"/>
                </a:cubicBezTo>
                <a:cubicBezTo>
                  <a:pt x="1233105" y="49965"/>
                  <a:pt x="1075495" y="47542"/>
                  <a:pt x="930554" y="27432"/>
                </a:cubicBezTo>
                <a:cubicBezTo>
                  <a:pt x="785613" y="7322"/>
                  <a:pt x="268930" y="30433"/>
                  <a:pt x="0" y="27432"/>
                </a:cubicBezTo>
                <a:cubicBezTo>
                  <a:pt x="226" y="18208"/>
                  <a:pt x="-648" y="12891"/>
                  <a:pt x="0" y="0"/>
                </a:cubicBezTo>
                <a:close/>
              </a:path>
              <a:path w="3931920" h="27432" stroke="0" extrusionOk="0">
                <a:moveTo>
                  <a:pt x="0" y="0"/>
                </a:moveTo>
                <a:cubicBezTo>
                  <a:pt x="278269" y="4786"/>
                  <a:pt x="349028" y="-10422"/>
                  <a:pt x="616001" y="0"/>
                </a:cubicBezTo>
                <a:cubicBezTo>
                  <a:pt x="882974" y="10422"/>
                  <a:pt x="931617" y="-15515"/>
                  <a:pt x="1153363" y="0"/>
                </a:cubicBezTo>
                <a:cubicBezTo>
                  <a:pt x="1375109" y="15515"/>
                  <a:pt x="1704089" y="-3631"/>
                  <a:pt x="1887322" y="0"/>
                </a:cubicBezTo>
                <a:cubicBezTo>
                  <a:pt x="2070555" y="3631"/>
                  <a:pt x="2344155" y="2213"/>
                  <a:pt x="2503322" y="0"/>
                </a:cubicBezTo>
                <a:cubicBezTo>
                  <a:pt x="2662489" y="-2213"/>
                  <a:pt x="2976859" y="26691"/>
                  <a:pt x="3119323" y="0"/>
                </a:cubicBezTo>
                <a:cubicBezTo>
                  <a:pt x="3261787" y="-26691"/>
                  <a:pt x="3588171" y="-28651"/>
                  <a:pt x="3931920" y="0"/>
                </a:cubicBezTo>
                <a:cubicBezTo>
                  <a:pt x="3930565" y="9524"/>
                  <a:pt x="3930718" y="13975"/>
                  <a:pt x="3931920" y="27432"/>
                </a:cubicBezTo>
                <a:cubicBezTo>
                  <a:pt x="3664329" y="4021"/>
                  <a:pt x="3437686" y="14511"/>
                  <a:pt x="3276600" y="27432"/>
                </a:cubicBezTo>
                <a:cubicBezTo>
                  <a:pt x="3115514" y="40353"/>
                  <a:pt x="2913592" y="48967"/>
                  <a:pt x="2739238" y="27432"/>
                </a:cubicBezTo>
                <a:cubicBezTo>
                  <a:pt x="2564884" y="5897"/>
                  <a:pt x="2294049" y="39820"/>
                  <a:pt x="2083918" y="27432"/>
                </a:cubicBezTo>
                <a:cubicBezTo>
                  <a:pt x="1873787" y="15044"/>
                  <a:pt x="1718903" y="21388"/>
                  <a:pt x="1428598" y="27432"/>
                </a:cubicBezTo>
                <a:cubicBezTo>
                  <a:pt x="1138293" y="33476"/>
                  <a:pt x="952209" y="50441"/>
                  <a:pt x="812597" y="27432"/>
                </a:cubicBezTo>
                <a:cubicBezTo>
                  <a:pt x="672985" y="4423"/>
                  <a:pt x="305800" y="28240"/>
                  <a:pt x="0" y="27432"/>
                </a:cubicBezTo>
                <a:cubicBezTo>
                  <a:pt x="-800" y="16780"/>
                  <a:pt x="-583" y="12910"/>
                  <a:pt x="0" y="0"/>
                </a:cubicBezTo>
                <a:close/>
              </a:path>
            </a:pathLst>
          </a:custGeom>
          <a:solidFill>
            <a:srgbClr val="D729E7"/>
          </a:solidFill>
          <a:ln w="38100" cap="rnd">
            <a:solidFill>
              <a:srgbClr val="D729E7"/>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B57291BC-D06A-6413-FEFF-C56370674923}"/>
              </a:ext>
            </a:extLst>
          </p:cNvPr>
          <p:cNvSpPr txBox="1"/>
          <p:nvPr/>
        </p:nvSpPr>
        <p:spPr>
          <a:xfrm>
            <a:off x="640080" y="2872899"/>
            <a:ext cx="4243589" cy="3320668"/>
          </a:xfrm>
          <a:prstGeom prst="rect">
            <a:avLst/>
          </a:prstGeom>
        </p:spPr>
        <p:txBody>
          <a:bodyPr vert="horz" lIns="91440" tIns="45720" rIns="91440" bIns="45720" rtlCol="0">
            <a:normAutofit/>
          </a:bodyPr>
          <a:lstStyle/>
          <a:p>
            <a:pPr>
              <a:lnSpc>
                <a:spcPct val="110000"/>
              </a:lnSpc>
              <a:spcAft>
                <a:spcPts val="600"/>
              </a:spcAft>
            </a:pPr>
            <a:r>
              <a:rPr lang="en-US" sz="6000" dirty="0"/>
              <a:t>Handwriting</a:t>
            </a:r>
            <a:endParaRPr lang="en-US" dirty="0"/>
          </a:p>
        </p:txBody>
      </p:sp>
      <p:pic>
        <p:nvPicPr>
          <p:cNvPr id="2" name="Picture 1" descr="A paper with writing on it&#10;&#10;Description automatically generated">
            <a:extLst>
              <a:ext uri="{FF2B5EF4-FFF2-40B4-BE49-F238E27FC236}">
                <a16:creationId xmlns:a16="http://schemas.microsoft.com/office/drawing/2014/main" id="{1ABAAF27-2A53-3C78-CC5A-929A5F140436}"/>
              </a:ext>
            </a:extLst>
          </p:cNvPr>
          <p:cNvPicPr>
            <a:picLocks noChangeAspect="1"/>
          </p:cNvPicPr>
          <p:nvPr/>
        </p:nvPicPr>
        <p:blipFill rotWithShape="1">
          <a:blip r:embed="rId2"/>
          <a:srcRect t="17160" r="-2" b="4427"/>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2157807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Rectangle 7">
            <a:extLst>
              <a:ext uri="{FF2B5EF4-FFF2-40B4-BE49-F238E27FC236}">
                <a16:creationId xmlns:a16="http://schemas.microsoft.com/office/drawing/2014/main" id="{EBDD1931-9E86-4402-9A68-33A2D9EF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31" name="Rectangle 23">
            <a:extLst>
              <a:ext uri="{FF2B5EF4-FFF2-40B4-BE49-F238E27FC236}">
                <a16:creationId xmlns:a16="http://schemas.microsoft.com/office/drawing/2014/main" id="{32AEEBC8-9D30-42EF-95F2-386C2653FB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CF0E04D5-C7EA-441D-917A-910DA1B1E425}"/>
              </a:ext>
            </a:extLst>
          </p:cNvPr>
          <p:cNvSpPr txBox="1"/>
          <p:nvPr/>
        </p:nvSpPr>
        <p:spPr>
          <a:xfrm>
            <a:off x="630936" y="630936"/>
            <a:ext cx="3419856" cy="1463040"/>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100" b="1">
                <a:latin typeface="+mj-lt"/>
                <a:ea typeface="+mj-ea"/>
                <a:cs typeface="+mj-cs"/>
              </a:rPr>
              <a:t>Clear Expectations</a:t>
            </a:r>
          </a:p>
        </p:txBody>
      </p:sp>
      <p:sp>
        <p:nvSpPr>
          <p:cNvPr id="3" name="TextBox 2">
            <a:extLst>
              <a:ext uri="{FF2B5EF4-FFF2-40B4-BE49-F238E27FC236}">
                <a16:creationId xmlns:a16="http://schemas.microsoft.com/office/drawing/2014/main" id="{AF79D771-9B30-419E-90AD-966375C7C25E}"/>
              </a:ext>
            </a:extLst>
          </p:cNvPr>
          <p:cNvSpPr txBox="1"/>
          <p:nvPr/>
        </p:nvSpPr>
        <p:spPr>
          <a:xfrm>
            <a:off x="4654295" y="630935"/>
            <a:ext cx="6894576" cy="2509829"/>
          </a:xfrm>
          <a:prstGeom prst="rect">
            <a:avLst/>
          </a:prstGeom>
        </p:spPr>
        <p:txBody>
          <a:bodyPr vert="horz" lIns="91440" tIns="45720" rIns="91440" bIns="45720" rtlCol="0" anchor="ctr">
            <a:normAutofit fontScale="92500"/>
          </a:bodyPr>
          <a:lstStyle/>
          <a:p>
            <a:pPr indent="-228600">
              <a:lnSpc>
                <a:spcPct val="110000"/>
              </a:lnSpc>
              <a:spcAft>
                <a:spcPts val="600"/>
              </a:spcAft>
              <a:buFont typeface="Arial" panose="020B0604020202020204" pitchFamily="34" charset="0"/>
              <a:buChar char="•"/>
            </a:pPr>
            <a:r>
              <a:rPr lang="en-US" sz="3600" dirty="0"/>
              <a:t>Effort</a:t>
            </a:r>
          </a:p>
          <a:p>
            <a:pPr indent="-228600">
              <a:lnSpc>
                <a:spcPct val="110000"/>
              </a:lnSpc>
              <a:spcAft>
                <a:spcPts val="600"/>
              </a:spcAft>
              <a:buFont typeface="Arial" panose="020B0604020202020204" pitchFamily="34" charset="0"/>
              <a:buChar char="•"/>
            </a:pPr>
            <a:r>
              <a:rPr lang="en-US" sz="3600" dirty="0"/>
              <a:t>Home learning</a:t>
            </a:r>
          </a:p>
          <a:p>
            <a:pPr indent="-228600">
              <a:lnSpc>
                <a:spcPct val="110000"/>
              </a:lnSpc>
              <a:spcAft>
                <a:spcPts val="600"/>
              </a:spcAft>
              <a:buFont typeface="Arial" panose="020B0604020202020204" pitchFamily="34" charset="0"/>
              <a:buChar char="•"/>
            </a:pPr>
            <a:r>
              <a:rPr lang="en-US" sz="3600" dirty="0"/>
              <a:t>Uniform</a:t>
            </a:r>
          </a:p>
          <a:p>
            <a:pPr indent="-228600">
              <a:lnSpc>
                <a:spcPct val="110000"/>
              </a:lnSpc>
              <a:spcAft>
                <a:spcPts val="600"/>
              </a:spcAft>
              <a:buFont typeface="Arial" panose="020B0604020202020204" pitchFamily="34" charset="0"/>
              <a:buChar char="•"/>
            </a:pPr>
            <a:r>
              <a:rPr lang="en-US" sz="3600" dirty="0"/>
              <a:t>Appropriate PE kit</a:t>
            </a:r>
            <a:endParaRPr lang="en-US" sz="2000" dirty="0"/>
          </a:p>
        </p:txBody>
      </p:sp>
      <mc:AlternateContent xmlns:mc="http://schemas.openxmlformats.org/markup-compatibility/2006">
        <mc:Choice xmlns:p14="http://schemas.microsoft.com/office/powerpoint/2010/main" Requires="p14">
          <p:contentPart p14:bwMode="auto" r:id="rId2">
            <p14:nvContentPartPr>
              <p14:cNvPr id="32" name="Ink 25">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5755403" y="1971579"/>
              <a:ext cx="360" cy="2160"/>
            </p14:xfrm>
          </p:contentPart>
        </mc:Choice>
        <mc:Fallback>
          <p:pic>
            <p:nvPicPr>
              <p:cNvPr id="32" name="Ink 25">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3"/>
              <a:stretch>
                <a:fillRect/>
              </a:stretch>
            </p:blipFill>
            <p:spPr>
              <a:xfrm>
                <a:off x="5737403" y="1956150"/>
                <a:ext cx="36000" cy="32709"/>
              </a:xfrm>
              <a:prstGeom prst="rect">
                <a:avLst/>
              </a:prstGeom>
            </p:spPr>
          </p:pic>
        </mc:Fallback>
      </mc:AlternateContent>
      <p:sp>
        <p:nvSpPr>
          <p:cNvPr id="33" name="Rectangle 22">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14992" y="704088"/>
            <a:ext cx="18288" cy="1316736"/>
          </a:xfrm>
          <a:custGeom>
            <a:avLst/>
            <a:gdLst>
              <a:gd name="connsiteX0" fmla="*/ 0 w 18288"/>
              <a:gd name="connsiteY0" fmla="*/ 0 h 1316736"/>
              <a:gd name="connsiteX1" fmla="*/ 18288 w 18288"/>
              <a:gd name="connsiteY1" fmla="*/ 0 h 1316736"/>
              <a:gd name="connsiteX2" fmla="*/ 18288 w 18288"/>
              <a:gd name="connsiteY2" fmla="*/ 632033 h 1316736"/>
              <a:gd name="connsiteX3" fmla="*/ 18288 w 18288"/>
              <a:gd name="connsiteY3" fmla="*/ 1316736 h 1316736"/>
              <a:gd name="connsiteX4" fmla="*/ 0 w 18288"/>
              <a:gd name="connsiteY4" fmla="*/ 1316736 h 1316736"/>
              <a:gd name="connsiteX5" fmla="*/ 0 w 18288"/>
              <a:gd name="connsiteY5" fmla="*/ 671535 h 1316736"/>
              <a:gd name="connsiteX6" fmla="*/ 0 w 18288"/>
              <a:gd name="connsiteY6" fmla="*/ 0 h 1316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 h="1316736" fill="none" extrusionOk="0">
                <a:moveTo>
                  <a:pt x="0" y="0"/>
                </a:moveTo>
                <a:cubicBezTo>
                  <a:pt x="5414" y="683"/>
                  <a:pt x="12510" y="720"/>
                  <a:pt x="18288" y="0"/>
                </a:cubicBezTo>
                <a:cubicBezTo>
                  <a:pt x="11385" y="276484"/>
                  <a:pt x="47354" y="495364"/>
                  <a:pt x="18288" y="632033"/>
                </a:cubicBezTo>
                <a:cubicBezTo>
                  <a:pt x="-10778" y="768702"/>
                  <a:pt x="26786" y="1005085"/>
                  <a:pt x="18288" y="1316736"/>
                </a:cubicBezTo>
                <a:cubicBezTo>
                  <a:pt x="9577" y="1315893"/>
                  <a:pt x="6900" y="1316365"/>
                  <a:pt x="0" y="1316736"/>
                </a:cubicBezTo>
                <a:cubicBezTo>
                  <a:pt x="-29997" y="1144491"/>
                  <a:pt x="20055" y="926108"/>
                  <a:pt x="0" y="671535"/>
                </a:cubicBezTo>
                <a:cubicBezTo>
                  <a:pt x="-20055" y="416962"/>
                  <a:pt x="15787" y="211813"/>
                  <a:pt x="0" y="0"/>
                </a:cubicBezTo>
                <a:close/>
              </a:path>
              <a:path w="18288" h="1316736" stroke="0" extrusionOk="0">
                <a:moveTo>
                  <a:pt x="0" y="0"/>
                </a:moveTo>
                <a:cubicBezTo>
                  <a:pt x="5341" y="9"/>
                  <a:pt x="11148" y="-611"/>
                  <a:pt x="18288" y="0"/>
                </a:cubicBezTo>
                <a:cubicBezTo>
                  <a:pt x="-6741" y="195124"/>
                  <a:pt x="36996" y="409062"/>
                  <a:pt x="18288" y="618866"/>
                </a:cubicBezTo>
                <a:cubicBezTo>
                  <a:pt x="-420" y="828670"/>
                  <a:pt x="28345" y="1144651"/>
                  <a:pt x="18288" y="1316736"/>
                </a:cubicBezTo>
                <a:cubicBezTo>
                  <a:pt x="10476" y="1317615"/>
                  <a:pt x="8805" y="1316987"/>
                  <a:pt x="0" y="1316736"/>
                </a:cubicBezTo>
                <a:cubicBezTo>
                  <a:pt x="30302" y="1053606"/>
                  <a:pt x="-1997" y="890047"/>
                  <a:pt x="0" y="671535"/>
                </a:cubicBezTo>
                <a:cubicBezTo>
                  <a:pt x="1997" y="453023"/>
                  <a:pt x="-25538" y="322042"/>
                  <a:pt x="0" y="0"/>
                </a:cubicBezTo>
                <a:close/>
              </a:path>
            </a:pathLst>
          </a:custGeom>
          <a:solidFill>
            <a:srgbClr val="D729E7"/>
          </a:solidFill>
          <a:ln w="34925">
            <a:solidFill>
              <a:srgbClr val="D729E7"/>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Graphic 18" descr="Tick">
            <a:extLst>
              <a:ext uri="{FF2B5EF4-FFF2-40B4-BE49-F238E27FC236}">
                <a16:creationId xmlns:a16="http://schemas.microsoft.com/office/drawing/2014/main" id="{EF6C41FD-17DA-E5DA-8D8F-5F0F9C41843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110588" y="2240080"/>
            <a:ext cx="3959352" cy="3959352"/>
          </a:xfrm>
          <a:prstGeom prst="rect">
            <a:avLst/>
          </a:prstGeom>
        </p:spPr>
      </p:pic>
    </p:spTree>
    <p:extLst>
      <p:ext uri="{BB962C8B-B14F-4D97-AF65-F5344CB8AC3E}">
        <p14:creationId xmlns:p14="http://schemas.microsoft.com/office/powerpoint/2010/main" val="3172642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6">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D711C145-E8CC-5A94-0D20-C3A08CCACBBF}"/>
              </a:ext>
            </a:extLst>
          </p:cNvPr>
          <p:cNvPicPr>
            <a:picLocks noChangeAspect="1"/>
          </p:cNvPicPr>
          <p:nvPr/>
        </p:nvPicPr>
        <p:blipFill rotWithShape="1">
          <a:blip r:embed="rId2"/>
          <a:srcRect t="3207" r="1" b="18429"/>
          <a:stretch/>
        </p:blipFill>
        <p:spPr>
          <a:xfrm>
            <a:off x="180279" y="161490"/>
            <a:ext cx="11827082" cy="6534092"/>
          </a:xfrm>
          <a:custGeom>
            <a:avLst/>
            <a:gdLst/>
            <a:ahLst/>
            <a:cxnLst/>
            <a:rect l="l" t="t" r="r" b="b"/>
            <a:pathLst>
              <a:path w="11827082" h="6534092">
                <a:moveTo>
                  <a:pt x="6610089" y="5"/>
                </a:moveTo>
                <a:cubicBezTo>
                  <a:pt x="6763993" y="-277"/>
                  <a:pt x="6862741" y="14300"/>
                  <a:pt x="6956523" y="21390"/>
                </a:cubicBezTo>
                <a:cubicBezTo>
                  <a:pt x="7271939" y="-12207"/>
                  <a:pt x="7581352" y="149"/>
                  <a:pt x="7768349" y="21390"/>
                </a:cubicBezTo>
                <a:lnTo>
                  <a:pt x="7831642" y="23688"/>
                </a:lnTo>
                <a:lnTo>
                  <a:pt x="7886307" y="21390"/>
                </a:lnTo>
                <a:cubicBezTo>
                  <a:pt x="7951978" y="17798"/>
                  <a:pt x="8007622" y="16567"/>
                  <a:pt x="8057445" y="16600"/>
                </a:cubicBezTo>
                <a:lnTo>
                  <a:pt x="8096254" y="17396"/>
                </a:lnTo>
                <a:lnTo>
                  <a:pt x="8199591" y="12947"/>
                </a:lnTo>
                <a:cubicBezTo>
                  <a:pt x="8247971" y="12558"/>
                  <a:pt x="8296272" y="14617"/>
                  <a:pt x="8344260" y="21390"/>
                </a:cubicBezTo>
                <a:lnTo>
                  <a:pt x="8355505" y="22738"/>
                </a:lnTo>
                <a:lnTo>
                  <a:pt x="8462217" y="21390"/>
                </a:lnTo>
                <a:cubicBezTo>
                  <a:pt x="8567700" y="16869"/>
                  <a:pt x="8666620" y="17239"/>
                  <a:pt x="8761697" y="18554"/>
                </a:cubicBezTo>
                <a:lnTo>
                  <a:pt x="8808871" y="19038"/>
                </a:lnTo>
                <a:lnTo>
                  <a:pt x="8941246" y="13930"/>
                </a:lnTo>
                <a:cubicBezTo>
                  <a:pt x="9040199" y="10800"/>
                  <a:pt x="9149474" y="10157"/>
                  <a:pt x="9260166" y="21390"/>
                </a:cubicBezTo>
                <a:lnTo>
                  <a:pt x="9339613" y="26448"/>
                </a:lnTo>
                <a:lnTo>
                  <a:pt x="9432845" y="28493"/>
                </a:lnTo>
                <a:cubicBezTo>
                  <a:pt x="9587011" y="31230"/>
                  <a:pt x="9744909" y="31599"/>
                  <a:pt x="9849954" y="21390"/>
                </a:cubicBezTo>
                <a:cubicBezTo>
                  <a:pt x="10060044" y="972"/>
                  <a:pt x="10204432" y="2657"/>
                  <a:pt x="10425865" y="21390"/>
                </a:cubicBezTo>
                <a:lnTo>
                  <a:pt x="10477895" y="25158"/>
                </a:lnTo>
                <a:lnTo>
                  <a:pt x="10566351" y="27751"/>
                </a:lnTo>
                <a:cubicBezTo>
                  <a:pt x="10727031" y="32755"/>
                  <a:pt x="10877889" y="35639"/>
                  <a:pt x="11001775" y="21390"/>
                </a:cubicBezTo>
                <a:cubicBezTo>
                  <a:pt x="11249546" y="-7108"/>
                  <a:pt x="11434553" y="12510"/>
                  <a:pt x="11813601" y="21390"/>
                </a:cubicBezTo>
                <a:cubicBezTo>
                  <a:pt x="11817928" y="208271"/>
                  <a:pt x="11818867" y="336567"/>
                  <a:pt x="11813601" y="475847"/>
                </a:cubicBezTo>
                <a:cubicBezTo>
                  <a:pt x="11808335" y="615127"/>
                  <a:pt x="11845853" y="1008651"/>
                  <a:pt x="11813601" y="1254916"/>
                </a:cubicBezTo>
                <a:cubicBezTo>
                  <a:pt x="11809570" y="1285699"/>
                  <a:pt x="11806768" y="1314174"/>
                  <a:pt x="11804923" y="1340777"/>
                </a:cubicBezTo>
                <a:lnTo>
                  <a:pt x="11803652" y="1373115"/>
                </a:lnTo>
                <a:lnTo>
                  <a:pt x="11804560" y="1395572"/>
                </a:lnTo>
                <a:cubicBezTo>
                  <a:pt x="11806656" y="1431340"/>
                  <a:pt x="11809600" y="1470662"/>
                  <a:pt x="11813601" y="1514605"/>
                </a:cubicBezTo>
                <a:cubicBezTo>
                  <a:pt x="11829606" y="1690380"/>
                  <a:pt x="11822955" y="1813845"/>
                  <a:pt x="11815628" y="1920902"/>
                </a:cubicBezTo>
                <a:lnTo>
                  <a:pt x="11811346" y="1995660"/>
                </a:lnTo>
                <a:lnTo>
                  <a:pt x="11813868" y="2104640"/>
                </a:lnTo>
                <a:lnTo>
                  <a:pt x="11817197" y="2264365"/>
                </a:lnTo>
                <a:lnTo>
                  <a:pt x="11821465" y="2306631"/>
                </a:lnTo>
                <a:cubicBezTo>
                  <a:pt x="11835170" y="2477814"/>
                  <a:pt x="11818400" y="2578773"/>
                  <a:pt x="11813601" y="2683208"/>
                </a:cubicBezTo>
                <a:cubicBezTo>
                  <a:pt x="11809487" y="2772725"/>
                  <a:pt x="11816027" y="2930030"/>
                  <a:pt x="11816192" y="3070653"/>
                </a:cubicBezTo>
                <a:lnTo>
                  <a:pt x="11813610" y="3202145"/>
                </a:lnTo>
                <a:lnTo>
                  <a:pt x="11813601" y="3267510"/>
                </a:lnTo>
                <a:cubicBezTo>
                  <a:pt x="11811419" y="3587194"/>
                  <a:pt x="11813535" y="3497122"/>
                  <a:pt x="11813601" y="3721967"/>
                </a:cubicBezTo>
                <a:cubicBezTo>
                  <a:pt x="11813617" y="3778178"/>
                  <a:pt x="11814293" y="3835214"/>
                  <a:pt x="11815131" y="3894088"/>
                </a:cubicBezTo>
                <a:lnTo>
                  <a:pt x="11816203" y="3972593"/>
                </a:lnTo>
                <a:lnTo>
                  <a:pt x="11816265" y="3973919"/>
                </a:lnTo>
                <a:cubicBezTo>
                  <a:pt x="11819902" y="4062998"/>
                  <a:pt x="11819694" y="4122248"/>
                  <a:pt x="11818174" y="4171327"/>
                </a:cubicBezTo>
                <a:lnTo>
                  <a:pt x="11817878" y="4178488"/>
                </a:lnTo>
                <a:lnTo>
                  <a:pt x="11818118" y="4277530"/>
                </a:lnTo>
                <a:cubicBezTo>
                  <a:pt x="11817612" y="4347824"/>
                  <a:pt x="11816272" y="4421987"/>
                  <a:pt x="11813601" y="4501036"/>
                </a:cubicBezTo>
                <a:cubicBezTo>
                  <a:pt x="11824398" y="4779554"/>
                  <a:pt x="11834923" y="4895505"/>
                  <a:pt x="11813601" y="5020415"/>
                </a:cubicBezTo>
                <a:cubicBezTo>
                  <a:pt x="11808270" y="5051643"/>
                  <a:pt x="11804885" y="5094410"/>
                  <a:pt x="11802984" y="5145366"/>
                </a:cubicBezTo>
                <a:lnTo>
                  <a:pt x="11802805" y="5153576"/>
                </a:lnTo>
                <a:lnTo>
                  <a:pt x="11813601" y="5280104"/>
                </a:lnTo>
                <a:cubicBezTo>
                  <a:pt x="11848339" y="5545832"/>
                  <a:pt x="11803810" y="5568088"/>
                  <a:pt x="11813601" y="5734561"/>
                </a:cubicBezTo>
                <a:cubicBezTo>
                  <a:pt x="11814825" y="5755370"/>
                  <a:pt x="11815354" y="5777180"/>
                  <a:pt x="11815391" y="5800160"/>
                </a:cubicBezTo>
                <a:lnTo>
                  <a:pt x="11814403" y="5861994"/>
                </a:lnTo>
                <a:lnTo>
                  <a:pt x="11814897" y="5940552"/>
                </a:lnTo>
                <a:cubicBezTo>
                  <a:pt x="11813455" y="6007961"/>
                  <a:pt x="11810716" y="6074118"/>
                  <a:pt x="11808410" y="6139030"/>
                </a:cubicBezTo>
                <a:lnTo>
                  <a:pt x="11805249" y="6294204"/>
                </a:lnTo>
                <a:lnTo>
                  <a:pt x="11806853" y="6377232"/>
                </a:lnTo>
                <a:lnTo>
                  <a:pt x="11813601" y="6513630"/>
                </a:lnTo>
                <a:cubicBezTo>
                  <a:pt x="11755932" y="6520071"/>
                  <a:pt x="11702085" y="6522123"/>
                  <a:pt x="11651008" y="6521869"/>
                </a:cubicBezTo>
                <a:lnTo>
                  <a:pt x="11606878" y="6520178"/>
                </a:lnTo>
                <a:lnTo>
                  <a:pt x="11480359" y="6526470"/>
                </a:lnTo>
                <a:cubicBezTo>
                  <a:pt x="11411497" y="6529079"/>
                  <a:pt x="11340067" y="6529281"/>
                  <a:pt x="11235913" y="6522672"/>
                </a:cubicBezTo>
                <a:lnTo>
                  <a:pt x="11167376" y="6517338"/>
                </a:lnTo>
                <a:lnTo>
                  <a:pt x="11118099" y="6519937"/>
                </a:lnTo>
                <a:cubicBezTo>
                  <a:pt x="11008080" y="6519923"/>
                  <a:pt x="10918905" y="6505169"/>
                  <a:pt x="10779737" y="6513630"/>
                </a:cubicBezTo>
                <a:lnTo>
                  <a:pt x="10756340" y="6513513"/>
                </a:lnTo>
                <a:lnTo>
                  <a:pt x="10748952" y="6514346"/>
                </a:lnTo>
                <a:cubicBezTo>
                  <a:pt x="10725838" y="6516206"/>
                  <a:pt x="10699773" y="6516641"/>
                  <a:pt x="10661780" y="6513630"/>
                </a:cubicBezTo>
                <a:lnTo>
                  <a:pt x="10643067" y="6512943"/>
                </a:lnTo>
                <a:lnTo>
                  <a:pt x="10627638" y="6512866"/>
                </a:lnTo>
                <a:lnTo>
                  <a:pt x="10598539" y="6511309"/>
                </a:lnTo>
                <a:lnTo>
                  <a:pt x="10590670" y="6511020"/>
                </a:lnTo>
                <a:cubicBezTo>
                  <a:pt x="10422654" y="6509230"/>
                  <a:pt x="10114537" y="6525711"/>
                  <a:pt x="9930443" y="6519069"/>
                </a:cubicBezTo>
                <a:lnTo>
                  <a:pt x="9908887" y="6517613"/>
                </a:lnTo>
                <a:lnTo>
                  <a:pt x="9697150" y="6531900"/>
                </a:lnTo>
                <a:cubicBezTo>
                  <a:pt x="9438634" y="6540253"/>
                  <a:pt x="9217380" y="6522684"/>
                  <a:pt x="9038128" y="6513630"/>
                </a:cubicBezTo>
                <a:lnTo>
                  <a:pt x="8901719" y="6509665"/>
                </a:lnTo>
                <a:lnTo>
                  <a:pt x="8766922" y="6512046"/>
                </a:lnTo>
                <a:cubicBezTo>
                  <a:pt x="8694433" y="6513288"/>
                  <a:pt x="8629372" y="6514112"/>
                  <a:pt x="8580175" y="6513630"/>
                </a:cubicBezTo>
                <a:lnTo>
                  <a:pt x="8571277" y="6513524"/>
                </a:lnTo>
                <a:lnTo>
                  <a:pt x="8462217" y="6513630"/>
                </a:lnTo>
                <a:cubicBezTo>
                  <a:pt x="8225188" y="6509968"/>
                  <a:pt x="7780127" y="6525503"/>
                  <a:pt x="7532434" y="6513630"/>
                </a:cubicBezTo>
                <a:lnTo>
                  <a:pt x="7448622" y="6511320"/>
                </a:lnTo>
                <a:lnTo>
                  <a:pt x="7428354" y="6513630"/>
                </a:lnTo>
                <a:cubicBezTo>
                  <a:pt x="7293248" y="6538560"/>
                  <a:pt x="7186080" y="6533261"/>
                  <a:pt x="7078782" y="6523679"/>
                </a:cubicBezTo>
                <a:lnTo>
                  <a:pt x="6973169" y="6513887"/>
                </a:lnTo>
                <a:lnTo>
                  <a:pt x="6954249" y="6514033"/>
                </a:lnTo>
                <a:cubicBezTo>
                  <a:pt x="6918701" y="6514123"/>
                  <a:pt x="6880374" y="6514018"/>
                  <a:pt x="6838566" y="6513630"/>
                </a:cubicBezTo>
                <a:lnTo>
                  <a:pt x="6790865" y="6514652"/>
                </a:lnTo>
                <a:lnTo>
                  <a:pt x="6717520" y="6518204"/>
                </a:lnTo>
                <a:lnTo>
                  <a:pt x="6690736" y="6516798"/>
                </a:lnTo>
                <a:lnTo>
                  <a:pt x="6604647" y="6518643"/>
                </a:lnTo>
                <a:cubicBezTo>
                  <a:pt x="6383546" y="6528740"/>
                  <a:pt x="6188571" y="6547337"/>
                  <a:pt x="5908782" y="6513630"/>
                </a:cubicBezTo>
                <a:lnTo>
                  <a:pt x="5827432" y="6506155"/>
                </a:lnTo>
                <a:lnTo>
                  <a:pt x="5818169" y="6505897"/>
                </a:lnTo>
                <a:cubicBezTo>
                  <a:pt x="5656134" y="6501940"/>
                  <a:pt x="5476891" y="6500561"/>
                  <a:pt x="5360626" y="6513630"/>
                </a:cubicBezTo>
                <a:cubicBezTo>
                  <a:pt x="5244362" y="6526700"/>
                  <a:pt x="5155294" y="6523407"/>
                  <a:pt x="5082581" y="6518492"/>
                </a:cubicBezTo>
                <a:lnTo>
                  <a:pt x="5011539" y="6513612"/>
                </a:lnTo>
                <a:lnTo>
                  <a:pt x="4978999" y="6513630"/>
                </a:lnTo>
                <a:lnTo>
                  <a:pt x="4947560" y="6512597"/>
                </a:lnTo>
                <a:lnTo>
                  <a:pt x="4902673" y="6513630"/>
                </a:lnTo>
                <a:cubicBezTo>
                  <a:pt x="4851834" y="6520217"/>
                  <a:pt x="4795188" y="6523001"/>
                  <a:pt x="4737076" y="6522747"/>
                </a:cubicBezTo>
                <a:lnTo>
                  <a:pt x="4649328" y="6518160"/>
                </a:lnTo>
                <a:lnTo>
                  <a:pt x="4624935" y="6519597"/>
                </a:lnTo>
                <a:cubicBezTo>
                  <a:pt x="4598495" y="6519851"/>
                  <a:pt x="4566987" y="6518389"/>
                  <a:pt x="4521046" y="6513630"/>
                </a:cubicBezTo>
                <a:lnTo>
                  <a:pt x="4456833" y="6510131"/>
                </a:lnTo>
                <a:lnTo>
                  <a:pt x="4343538" y="6512337"/>
                </a:lnTo>
                <a:cubicBezTo>
                  <a:pt x="4260681" y="6514690"/>
                  <a:pt x="4174545" y="6517475"/>
                  <a:pt x="4104725" y="6513630"/>
                </a:cubicBezTo>
                <a:cubicBezTo>
                  <a:pt x="3965085" y="6505941"/>
                  <a:pt x="3802107" y="6535988"/>
                  <a:pt x="3528815" y="6513630"/>
                </a:cubicBezTo>
                <a:lnTo>
                  <a:pt x="3407613" y="6504978"/>
                </a:lnTo>
                <a:lnTo>
                  <a:pt x="3251268" y="6513630"/>
                </a:lnTo>
                <a:cubicBezTo>
                  <a:pt x="3103602" y="6529652"/>
                  <a:pt x="3004932" y="6519904"/>
                  <a:pt x="2867035" y="6513929"/>
                </a:cubicBezTo>
                <a:lnTo>
                  <a:pt x="2840124" y="6513045"/>
                </a:lnTo>
                <a:lnTo>
                  <a:pt x="2834946" y="6513630"/>
                </a:lnTo>
                <a:cubicBezTo>
                  <a:pt x="2691933" y="6538293"/>
                  <a:pt x="2614008" y="6529004"/>
                  <a:pt x="2502859" y="6520536"/>
                </a:cubicBezTo>
                <a:lnTo>
                  <a:pt x="2442001" y="6517197"/>
                </a:lnTo>
                <a:lnTo>
                  <a:pt x="2438245" y="6517313"/>
                </a:lnTo>
                <a:cubicBezTo>
                  <a:pt x="2401807" y="6517985"/>
                  <a:pt x="2368299" y="6518156"/>
                  <a:pt x="2336678" y="6517988"/>
                </a:cubicBezTo>
                <a:lnTo>
                  <a:pt x="2185932" y="6514754"/>
                </a:lnTo>
                <a:lnTo>
                  <a:pt x="1960620" y="6520062"/>
                </a:lnTo>
                <a:cubicBezTo>
                  <a:pt x="1876521" y="6521810"/>
                  <a:pt x="1788378" y="6523022"/>
                  <a:pt x="1701155" y="6522387"/>
                </a:cubicBezTo>
                <a:lnTo>
                  <a:pt x="1589271" y="6518529"/>
                </a:lnTo>
                <a:lnTo>
                  <a:pt x="1539168" y="6519829"/>
                </a:lnTo>
                <a:cubicBezTo>
                  <a:pt x="1395291" y="6522782"/>
                  <a:pt x="1407110" y="6517174"/>
                  <a:pt x="1287620" y="6513630"/>
                </a:cubicBezTo>
                <a:cubicBezTo>
                  <a:pt x="1168131" y="6510087"/>
                  <a:pt x="1041230" y="6513238"/>
                  <a:pt x="932033" y="6514000"/>
                </a:cubicBezTo>
                <a:lnTo>
                  <a:pt x="918750" y="6513952"/>
                </a:lnTo>
                <a:lnTo>
                  <a:pt x="858917" y="6514806"/>
                </a:lnTo>
                <a:cubicBezTo>
                  <a:pt x="826932" y="6514879"/>
                  <a:pt x="792070" y="6514545"/>
                  <a:pt x="753341" y="6513630"/>
                </a:cubicBezTo>
                <a:cubicBezTo>
                  <a:pt x="443511" y="6506311"/>
                  <a:pt x="354936" y="6524642"/>
                  <a:pt x="17841" y="6513630"/>
                </a:cubicBezTo>
                <a:cubicBezTo>
                  <a:pt x="-956" y="6342673"/>
                  <a:pt x="-10467" y="6012653"/>
                  <a:pt x="17841" y="5799484"/>
                </a:cubicBezTo>
                <a:lnTo>
                  <a:pt x="19845" y="5756408"/>
                </a:lnTo>
                <a:lnTo>
                  <a:pt x="17841" y="5734561"/>
                </a:lnTo>
                <a:cubicBezTo>
                  <a:pt x="13149" y="5695472"/>
                  <a:pt x="12578" y="5648752"/>
                  <a:pt x="13918" y="5598323"/>
                </a:cubicBezTo>
                <a:lnTo>
                  <a:pt x="18180" y="5508699"/>
                </a:lnTo>
                <a:lnTo>
                  <a:pt x="16493" y="5477760"/>
                </a:lnTo>
                <a:cubicBezTo>
                  <a:pt x="8966" y="5369709"/>
                  <a:pt x="1889" y="5260695"/>
                  <a:pt x="17841" y="5150260"/>
                </a:cubicBezTo>
                <a:cubicBezTo>
                  <a:pt x="-3463" y="5038150"/>
                  <a:pt x="-2139" y="4857473"/>
                  <a:pt x="6850" y="4650409"/>
                </a:cubicBezTo>
                <a:lnTo>
                  <a:pt x="14633" y="4498670"/>
                </a:lnTo>
                <a:lnTo>
                  <a:pt x="14494" y="4495758"/>
                </a:lnTo>
                <a:cubicBezTo>
                  <a:pt x="12245" y="4421472"/>
                  <a:pt x="13025" y="4335511"/>
                  <a:pt x="14442" y="4243130"/>
                </a:cubicBezTo>
                <a:lnTo>
                  <a:pt x="16801" y="4091152"/>
                </a:lnTo>
                <a:lnTo>
                  <a:pt x="13537" y="4018512"/>
                </a:lnTo>
                <a:lnTo>
                  <a:pt x="17696" y="3920163"/>
                </a:lnTo>
                <a:lnTo>
                  <a:pt x="17841" y="3851812"/>
                </a:lnTo>
                <a:cubicBezTo>
                  <a:pt x="15571" y="3651484"/>
                  <a:pt x="26219" y="3546077"/>
                  <a:pt x="24551" y="3386181"/>
                </a:cubicBezTo>
                <a:lnTo>
                  <a:pt x="24397" y="3379573"/>
                </a:lnTo>
                <a:lnTo>
                  <a:pt x="22173" y="3327681"/>
                </a:lnTo>
                <a:cubicBezTo>
                  <a:pt x="20895" y="3304536"/>
                  <a:pt x="19446" y="3284181"/>
                  <a:pt x="17841" y="3267510"/>
                </a:cubicBezTo>
                <a:cubicBezTo>
                  <a:pt x="8213" y="3167488"/>
                  <a:pt x="-3113" y="2984082"/>
                  <a:pt x="3931" y="2799801"/>
                </a:cubicBezTo>
                <a:lnTo>
                  <a:pt x="4125" y="2797274"/>
                </a:lnTo>
                <a:lnTo>
                  <a:pt x="3717" y="2776150"/>
                </a:lnTo>
                <a:cubicBezTo>
                  <a:pt x="3237" y="2640023"/>
                  <a:pt x="7465" y="2516197"/>
                  <a:pt x="17841" y="2423520"/>
                </a:cubicBezTo>
                <a:cubicBezTo>
                  <a:pt x="20435" y="2400350"/>
                  <a:pt x="22069" y="2375698"/>
                  <a:pt x="22982" y="2349684"/>
                </a:cubicBezTo>
                <a:lnTo>
                  <a:pt x="23157" y="2331991"/>
                </a:lnTo>
                <a:lnTo>
                  <a:pt x="21648" y="2290240"/>
                </a:lnTo>
                <a:cubicBezTo>
                  <a:pt x="18695" y="2240502"/>
                  <a:pt x="15426" y="2193755"/>
                  <a:pt x="14054" y="2150784"/>
                </a:cubicBezTo>
                <a:lnTo>
                  <a:pt x="17291" y="2050968"/>
                </a:lnTo>
                <a:lnTo>
                  <a:pt x="12351" y="1872365"/>
                </a:lnTo>
                <a:cubicBezTo>
                  <a:pt x="11665" y="1799113"/>
                  <a:pt x="12859" y="1722821"/>
                  <a:pt x="17841" y="1644450"/>
                </a:cubicBezTo>
                <a:lnTo>
                  <a:pt x="21169" y="1569934"/>
                </a:lnTo>
                <a:lnTo>
                  <a:pt x="20488" y="1547698"/>
                </a:lnTo>
                <a:cubicBezTo>
                  <a:pt x="19568" y="1516527"/>
                  <a:pt x="18663" y="1483900"/>
                  <a:pt x="17841" y="1449683"/>
                </a:cubicBezTo>
                <a:cubicBezTo>
                  <a:pt x="11271" y="1175953"/>
                  <a:pt x="1415" y="1152151"/>
                  <a:pt x="17841" y="995226"/>
                </a:cubicBezTo>
                <a:lnTo>
                  <a:pt x="19885" y="968921"/>
                </a:lnTo>
                <a:lnTo>
                  <a:pt x="17841" y="930304"/>
                </a:lnTo>
                <a:cubicBezTo>
                  <a:pt x="7442" y="768208"/>
                  <a:pt x="7865" y="285783"/>
                  <a:pt x="17841" y="21390"/>
                </a:cubicBezTo>
                <a:cubicBezTo>
                  <a:pt x="147136" y="10433"/>
                  <a:pt x="296588" y="9602"/>
                  <a:pt x="440468" y="11925"/>
                </a:cubicBezTo>
                <a:lnTo>
                  <a:pt x="473966" y="12726"/>
                </a:lnTo>
                <a:lnTo>
                  <a:pt x="478805" y="12539"/>
                </a:lnTo>
                <a:lnTo>
                  <a:pt x="484496" y="12977"/>
                </a:lnTo>
                <a:lnTo>
                  <a:pt x="648894" y="16905"/>
                </a:lnTo>
                <a:cubicBezTo>
                  <a:pt x="714833" y="18773"/>
                  <a:pt x="776163" y="20559"/>
                  <a:pt x="829667" y="21390"/>
                </a:cubicBezTo>
                <a:lnTo>
                  <a:pt x="916694" y="22693"/>
                </a:lnTo>
                <a:lnTo>
                  <a:pt x="933747" y="21390"/>
                </a:lnTo>
                <a:cubicBezTo>
                  <a:pt x="1086511" y="12604"/>
                  <a:pt x="1591110" y="15003"/>
                  <a:pt x="1863531" y="21390"/>
                </a:cubicBezTo>
                <a:lnTo>
                  <a:pt x="1920387" y="22646"/>
                </a:lnTo>
                <a:lnTo>
                  <a:pt x="2054705" y="24358"/>
                </a:lnTo>
                <a:cubicBezTo>
                  <a:pt x="2107717" y="24456"/>
                  <a:pt x="2161143" y="23719"/>
                  <a:pt x="2217404" y="21390"/>
                </a:cubicBezTo>
                <a:cubicBezTo>
                  <a:pt x="2442445" y="12073"/>
                  <a:pt x="2732199" y="18194"/>
                  <a:pt x="2911273" y="21390"/>
                </a:cubicBezTo>
                <a:lnTo>
                  <a:pt x="3023675" y="20799"/>
                </a:lnTo>
                <a:lnTo>
                  <a:pt x="3093869" y="15816"/>
                </a:lnTo>
                <a:cubicBezTo>
                  <a:pt x="3182922" y="11551"/>
                  <a:pt x="3301373" y="10993"/>
                  <a:pt x="3429365" y="12165"/>
                </a:cubicBezTo>
                <a:lnTo>
                  <a:pt x="3575555" y="14425"/>
                </a:lnTo>
                <a:lnTo>
                  <a:pt x="3605772" y="13210"/>
                </a:lnTo>
                <a:cubicBezTo>
                  <a:pt x="3774503" y="6974"/>
                  <a:pt x="3960371" y="3465"/>
                  <a:pt x="4063093" y="21390"/>
                </a:cubicBezTo>
                <a:lnTo>
                  <a:pt x="4088792" y="24677"/>
                </a:lnTo>
                <a:lnTo>
                  <a:pt x="4129769" y="25744"/>
                </a:lnTo>
                <a:cubicBezTo>
                  <a:pt x="4269845" y="29597"/>
                  <a:pt x="4297423" y="30995"/>
                  <a:pt x="4403088" y="21390"/>
                </a:cubicBezTo>
                <a:cubicBezTo>
                  <a:pt x="4473592" y="10814"/>
                  <a:pt x="4858406" y="-6032"/>
                  <a:pt x="5096956" y="21390"/>
                </a:cubicBezTo>
                <a:lnTo>
                  <a:pt x="5251798" y="27914"/>
                </a:lnTo>
                <a:lnTo>
                  <a:pt x="5332872" y="21390"/>
                </a:lnTo>
                <a:cubicBezTo>
                  <a:pt x="5422885" y="11295"/>
                  <a:pt x="5502187" y="8863"/>
                  <a:pt x="5576462" y="10240"/>
                </a:cubicBezTo>
                <a:lnTo>
                  <a:pt x="5700011" y="17015"/>
                </a:lnTo>
                <a:lnTo>
                  <a:pt x="5761151" y="15143"/>
                </a:lnTo>
                <a:cubicBezTo>
                  <a:pt x="5846776" y="14123"/>
                  <a:pt x="5935566" y="15403"/>
                  <a:pt x="6026740" y="21390"/>
                </a:cubicBezTo>
                <a:lnTo>
                  <a:pt x="6161088" y="29209"/>
                </a:lnTo>
                <a:lnTo>
                  <a:pt x="6262655" y="21390"/>
                </a:lnTo>
                <a:cubicBezTo>
                  <a:pt x="6405549" y="5694"/>
                  <a:pt x="6517747" y="175"/>
                  <a:pt x="6610089" y="5"/>
                </a:cubicBezTo>
                <a:close/>
              </a:path>
            </a:pathLst>
          </a:custGeom>
        </p:spPr>
      </p:pic>
    </p:spTree>
    <p:extLst>
      <p:ext uri="{BB962C8B-B14F-4D97-AF65-F5344CB8AC3E}">
        <p14:creationId xmlns:p14="http://schemas.microsoft.com/office/powerpoint/2010/main" val="36175815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E55EC78C-2137-29D3-3162-73AEF38ABC37}"/>
              </a:ext>
            </a:extLst>
          </p:cNvPr>
          <p:cNvPicPr>
            <a:picLocks noChangeAspect="1"/>
          </p:cNvPicPr>
          <p:nvPr/>
        </p:nvPicPr>
        <p:blipFill rotWithShape="1">
          <a:blip r:embed="rId2"/>
          <a:srcRect t="2462" r="1" b="18896"/>
          <a:stretch/>
        </p:blipFill>
        <p:spPr>
          <a:xfrm>
            <a:off x="180279" y="161490"/>
            <a:ext cx="11827082" cy="6534092"/>
          </a:xfrm>
          <a:custGeom>
            <a:avLst/>
            <a:gdLst/>
            <a:ahLst/>
            <a:cxnLst/>
            <a:rect l="l" t="t" r="r" b="b"/>
            <a:pathLst>
              <a:path w="11827082" h="6534092">
                <a:moveTo>
                  <a:pt x="6610089" y="5"/>
                </a:moveTo>
                <a:cubicBezTo>
                  <a:pt x="6763993" y="-277"/>
                  <a:pt x="6862741" y="14300"/>
                  <a:pt x="6956523" y="21390"/>
                </a:cubicBezTo>
                <a:cubicBezTo>
                  <a:pt x="7271939" y="-12207"/>
                  <a:pt x="7581352" y="149"/>
                  <a:pt x="7768349" y="21390"/>
                </a:cubicBezTo>
                <a:lnTo>
                  <a:pt x="7831642" y="23688"/>
                </a:lnTo>
                <a:lnTo>
                  <a:pt x="7886307" y="21390"/>
                </a:lnTo>
                <a:cubicBezTo>
                  <a:pt x="7951978" y="17798"/>
                  <a:pt x="8007622" y="16567"/>
                  <a:pt x="8057445" y="16600"/>
                </a:cubicBezTo>
                <a:lnTo>
                  <a:pt x="8096254" y="17396"/>
                </a:lnTo>
                <a:lnTo>
                  <a:pt x="8199591" y="12947"/>
                </a:lnTo>
                <a:cubicBezTo>
                  <a:pt x="8247971" y="12558"/>
                  <a:pt x="8296272" y="14617"/>
                  <a:pt x="8344260" y="21390"/>
                </a:cubicBezTo>
                <a:lnTo>
                  <a:pt x="8355505" y="22738"/>
                </a:lnTo>
                <a:lnTo>
                  <a:pt x="8462217" y="21390"/>
                </a:lnTo>
                <a:cubicBezTo>
                  <a:pt x="8567700" y="16869"/>
                  <a:pt x="8666620" y="17239"/>
                  <a:pt x="8761697" y="18554"/>
                </a:cubicBezTo>
                <a:lnTo>
                  <a:pt x="8808871" y="19038"/>
                </a:lnTo>
                <a:lnTo>
                  <a:pt x="8941246" y="13930"/>
                </a:lnTo>
                <a:cubicBezTo>
                  <a:pt x="9040199" y="10800"/>
                  <a:pt x="9149474" y="10157"/>
                  <a:pt x="9260166" y="21390"/>
                </a:cubicBezTo>
                <a:lnTo>
                  <a:pt x="9339613" y="26448"/>
                </a:lnTo>
                <a:lnTo>
                  <a:pt x="9432845" y="28493"/>
                </a:lnTo>
                <a:cubicBezTo>
                  <a:pt x="9587011" y="31230"/>
                  <a:pt x="9744909" y="31599"/>
                  <a:pt x="9849954" y="21390"/>
                </a:cubicBezTo>
                <a:cubicBezTo>
                  <a:pt x="10060044" y="972"/>
                  <a:pt x="10204432" y="2657"/>
                  <a:pt x="10425865" y="21390"/>
                </a:cubicBezTo>
                <a:lnTo>
                  <a:pt x="10477895" y="25158"/>
                </a:lnTo>
                <a:lnTo>
                  <a:pt x="10566351" y="27751"/>
                </a:lnTo>
                <a:cubicBezTo>
                  <a:pt x="10727031" y="32755"/>
                  <a:pt x="10877889" y="35639"/>
                  <a:pt x="11001775" y="21390"/>
                </a:cubicBezTo>
                <a:cubicBezTo>
                  <a:pt x="11249546" y="-7108"/>
                  <a:pt x="11434553" y="12510"/>
                  <a:pt x="11813601" y="21390"/>
                </a:cubicBezTo>
                <a:cubicBezTo>
                  <a:pt x="11817928" y="208271"/>
                  <a:pt x="11818867" y="336567"/>
                  <a:pt x="11813601" y="475847"/>
                </a:cubicBezTo>
                <a:cubicBezTo>
                  <a:pt x="11808335" y="615127"/>
                  <a:pt x="11845853" y="1008651"/>
                  <a:pt x="11813601" y="1254916"/>
                </a:cubicBezTo>
                <a:cubicBezTo>
                  <a:pt x="11809570" y="1285699"/>
                  <a:pt x="11806768" y="1314174"/>
                  <a:pt x="11804923" y="1340777"/>
                </a:cubicBezTo>
                <a:lnTo>
                  <a:pt x="11803652" y="1373115"/>
                </a:lnTo>
                <a:lnTo>
                  <a:pt x="11804560" y="1395572"/>
                </a:lnTo>
                <a:cubicBezTo>
                  <a:pt x="11806656" y="1431340"/>
                  <a:pt x="11809600" y="1470662"/>
                  <a:pt x="11813601" y="1514605"/>
                </a:cubicBezTo>
                <a:cubicBezTo>
                  <a:pt x="11829606" y="1690380"/>
                  <a:pt x="11822955" y="1813845"/>
                  <a:pt x="11815628" y="1920902"/>
                </a:cubicBezTo>
                <a:lnTo>
                  <a:pt x="11811346" y="1995660"/>
                </a:lnTo>
                <a:lnTo>
                  <a:pt x="11813868" y="2104640"/>
                </a:lnTo>
                <a:lnTo>
                  <a:pt x="11817197" y="2264365"/>
                </a:lnTo>
                <a:lnTo>
                  <a:pt x="11821465" y="2306631"/>
                </a:lnTo>
                <a:cubicBezTo>
                  <a:pt x="11835170" y="2477814"/>
                  <a:pt x="11818400" y="2578773"/>
                  <a:pt x="11813601" y="2683208"/>
                </a:cubicBezTo>
                <a:cubicBezTo>
                  <a:pt x="11809487" y="2772725"/>
                  <a:pt x="11816027" y="2930030"/>
                  <a:pt x="11816192" y="3070653"/>
                </a:cubicBezTo>
                <a:lnTo>
                  <a:pt x="11813610" y="3202145"/>
                </a:lnTo>
                <a:lnTo>
                  <a:pt x="11813601" y="3267510"/>
                </a:lnTo>
                <a:cubicBezTo>
                  <a:pt x="11811419" y="3587194"/>
                  <a:pt x="11813535" y="3497122"/>
                  <a:pt x="11813601" y="3721967"/>
                </a:cubicBezTo>
                <a:cubicBezTo>
                  <a:pt x="11813617" y="3778178"/>
                  <a:pt x="11814293" y="3835214"/>
                  <a:pt x="11815131" y="3894088"/>
                </a:cubicBezTo>
                <a:lnTo>
                  <a:pt x="11816203" y="3972593"/>
                </a:lnTo>
                <a:lnTo>
                  <a:pt x="11816265" y="3973919"/>
                </a:lnTo>
                <a:cubicBezTo>
                  <a:pt x="11819902" y="4062998"/>
                  <a:pt x="11819694" y="4122248"/>
                  <a:pt x="11818174" y="4171327"/>
                </a:cubicBezTo>
                <a:lnTo>
                  <a:pt x="11817878" y="4178488"/>
                </a:lnTo>
                <a:lnTo>
                  <a:pt x="11818118" y="4277530"/>
                </a:lnTo>
                <a:cubicBezTo>
                  <a:pt x="11817612" y="4347824"/>
                  <a:pt x="11816272" y="4421987"/>
                  <a:pt x="11813601" y="4501036"/>
                </a:cubicBezTo>
                <a:cubicBezTo>
                  <a:pt x="11824398" y="4779554"/>
                  <a:pt x="11834923" y="4895505"/>
                  <a:pt x="11813601" y="5020415"/>
                </a:cubicBezTo>
                <a:cubicBezTo>
                  <a:pt x="11808270" y="5051643"/>
                  <a:pt x="11804885" y="5094410"/>
                  <a:pt x="11802984" y="5145366"/>
                </a:cubicBezTo>
                <a:lnTo>
                  <a:pt x="11802805" y="5153576"/>
                </a:lnTo>
                <a:lnTo>
                  <a:pt x="11813601" y="5280104"/>
                </a:lnTo>
                <a:cubicBezTo>
                  <a:pt x="11848339" y="5545832"/>
                  <a:pt x="11803810" y="5568088"/>
                  <a:pt x="11813601" y="5734561"/>
                </a:cubicBezTo>
                <a:cubicBezTo>
                  <a:pt x="11814825" y="5755370"/>
                  <a:pt x="11815354" y="5777180"/>
                  <a:pt x="11815391" y="5800160"/>
                </a:cubicBezTo>
                <a:lnTo>
                  <a:pt x="11814403" y="5861994"/>
                </a:lnTo>
                <a:lnTo>
                  <a:pt x="11814897" y="5940552"/>
                </a:lnTo>
                <a:cubicBezTo>
                  <a:pt x="11813455" y="6007961"/>
                  <a:pt x="11810716" y="6074118"/>
                  <a:pt x="11808410" y="6139030"/>
                </a:cubicBezTo>
                <a:lnTo>
                  <a:pt x="11805249" y="6294204"/>
                </a:lnTo>
                <a:lnTo>
                  <a:pt x="11806853" y="6377232"/>
                </a:lnTo>
                <a:lnTo>
                  <a:pt x="11813601" y="6513630"/>
                </a:lnTo>
                <a:cubicBezTo>
                  <a:pt x="11755932" y="6520071"/>
                  <a:pt x="11702085" y="6522123"/>
                  <a:pt x="11651008" y="6521869"/>
                </a:cubicBezTo>
                <a:lnTo>
                  <a:pt x="11606878" y="6520178"/>
                </a:lnTo>
                <a:lnTo>
                  <a:pt x="11480359" y="6526470"/>
                </a:lnTo>
                <a:cubicBezTo>
                  <a:pt x="11411497" y="6529079"/>
                  <a:pt x="11340067" y="6529281"/>
                  <a:pt x="11235913" y="6522672"/>
                </a:cubicBezTo>
                <a:lnTo>
                  <a:pt x="11167376" y="6517338"/>
                </a:lnTo>
                <a:lnTo>
                  <a:pt x="11118099" y="6519937"/>
                </a:lnTo>
                <a:cubicBezTo>
                  <a:pt x="11008080" y="6519923"/>
                  <a:pt x="10918905" y="6505169"/>
                  <a:pt x="10779737" y="6513630"/>
                </a:cubicBezTo>
                <a:lnTo>
                  <a:pt x="10756340" y="6513513"/>
                </a:lnTo>
                <a:lnTo>
                  <a:pt x="10748952" y="6514346"/>
                </a:lnTo>
                <a:cubicBezTo>
                  <a:pt x="10725838" y="6516206"/>
                  <a:pt x="10699773" y="6516641"/>
                  <a:pt x="10661780" y="6513630"/>
                </a:cubicBezTo>
                <a:lnTo>
                  <a:pt x="10643067" y="6512943"/>
                </a:lnTo>
                <a:lnTo>
                  <a:pt x="10627638" y="6512866"/>
                </a:lnTo>
                <a:lnTo>
                  <a:pt x="10598539" y="6511309"/>
                </a:lnTo>
                <a:lnTo>
                  <a:pt x="10590670" y="6511020"/>
                </a:lnTo>
                <a:cubicBezTo>
                  <a:pt x="10422654" y="6509230"/>
                  <a:pt x="10114537" y="6525711"/>
                  <a:pt x="9930443" y="6519069"/>
                </a:cubicBezTo>
                <a:lnTo>
                  <a:pt x="9908887" y="6517613"/>
                </a:lnTo>
                <a:lnTo>
                  <a:pt x="9697150" y="6531900"/>
                </a:lnTo>
                <a:cubicBezTo>
                  <a:pt x="9438634" y="6540253"/>
                  <a:pt x="9217380" y="6522684"/>
                  <a:pt x="9038128" y="6513630"/>
                </a:cubicBezTo>
                <a:lnTo>
                  <a:pt x="8901719" y="6509665"/>
                </a:lnTo>
                <a:lnTo>
                  <a:pt x="8766922" y="6512046"/>
                </a:lnTo>
                <a:cubicBezTo>
                  <a:pt x="8694433" y="6513288"/>
                  <a:pt x="8629372" y="6514112"/>
                  <a:pt x="8580175" y="6513630"/>
                </a:cubicBezTo>
                <a:lnTo>
                  <a:pt x="8571277" y="6513524"/>
                </a:lnTo>
                <a:lnTo>
                  <a:pt x="8462217" y="6513630"/>
                </a:lnTo>
                <a:cubicBezTo>
                  <a:pt x="8225188" y="6509968"/>
                  <a:pt x="7780127" y="6525503"/>
                  <a:pt x="7532434" y="6513630"/>
                </a:cubicBezTo>
                <a:lnTo>
                  <a:pt x="7448622" y="6511320"/>
                </a:lnTo>
                <a:lnTo>
                  <a:pt x="7428354" y="6513630"/>
                </a:lnTo>
                <a:cubicBezTo>
                  <a:pt x="7293248" y="6538560"/>
                  <a:pt x="7186080" y="6533261"/>
                  <a:pt x="7078782" y="6523679"/>
                </a:cubicBezTo>
                <a:lnTo>
                  <a:pt x="6973169" y="6513887"/>
                </a:lnTo>
                <a:lnTo>
                  <a:pt x="6954249" y="6514033"/>
                </a:lnTo>
                <a:cubicBezTo>
                  <a:pt x="6918701" y="6514123"/>
                  <a:pt x="6880374" y="6514018"/>
                  <a:pt x="6838566" y="6513630"/>
                </a:cubicBezTo>
                <a:lnTo>
                  <a:pt x="6790865" y="6514652"/>
                </a:lnTo>
                <a:lnTo>
                  <a:pt x="6717520" y="6518204"/>
                </a:lnTo>
                <a:lnTo>
                  <a:pt x="6690736" y="6516798"/>
                </a:lnTo>
                <a:lnTo>
                  <a:pt x="6604647" y="6518643"/>
                </a:lnTo>
                <a:cubicBezTo>
                  <a:pt x="6383546" y="6528740"/>
                  <a:pt x="6188571" y="6547337"/>
                  <a:pt x="5908782" y="6513630"/>
                </a:cubicBezTo>
                <a:lnTo>
                  <a:pt x="5827432" y="6506155"/>
                </a:lnTo>
                <a:lnTo>
                  <a:pt x="5818169" y="6505897"/>
                </a:lnTo>
                <a:cubicBezTo>
                  <a:pt x="5656134" y="6501940"/>
                  <a:pt x="5476891" y="6500561"/>
                  <a:pt x="5360626" y="6513630"/>
                </a:cubicBezTo>
                <a:cubicBezTo>
                  <a:pt x="5244362" y="6526700"/>
                  <a:pt x="5155294" y="6523407"/>
                  <a:pt x="5082581" y="6518492"/>
                </a:cubicBezTo>
                <a:lnTo>
                  <a:pt x="5011539" y="6513612"/>
                </a:lnTo>
                <a:lnTo>
                  <a:pt x="4978999" y="6513630"/>
                </a:lnTo>
                <a:lnTo>
                  <a:pt x="4947560" y="6512597"/>
                </a:lnTo>
                <a:lnTo>
                  <a:pt x="4902673" y="6513630"/>
                </a:lnTo>
                <a:cubicBezTo>
                  <a:pt x="4851834" y="6520217"/>
                  <a:pt x="4795188" y="6523001"/>
                  <a:pt x="4737076" y="6522747"/>
                </a:cubicBezTo>
                <a:lnTo>
                  <a:pt x="4649328" y="6518160"/>
                </a:lnTo>
                <a:lnTo>
                  <a:pt x="4624935" y="6519597"/>
                </a:lnTo>
                <a:cubicBezTo>
                  <a:pt x="4598495" y="6519851"/>
                  <a:pt x="4566987" y="6518389"/>
                  <a:pt x="4521046" y="6513630"/>
                </a:cubicBezTo>
                <a:lnTo>
                  <a:pt x="4456833" y="6510131"/>
                </a:lnTo>
                <a:lnTo>
                  <a:pt x="4343538" y="6512337"/>
                </a:lnTo>
                <a:cubicBezTo>
                  <a:pt x="4260681" y="6514690"/>
                  <a:pt x="4174545" y="6517475"/>
                  <a:pt x="4104725" y="6513630"/>
                </a:cubicBezTo>
                <a:cubicBezTo>
                  <a:pt x="3965085" y="6505941"/>
                  <a:pt x="3802107" y="6535988"/>
                  <a:pt x="3528815" y="6513630"/>
                </a:cubicBezTo>
                <a:lnTo>
                  <a:pt x="3407613" y="6504978"/>
                </a:lnTo>
                <a:lnTo>
                  <a:pt x="3251268" y="6513630"/>
                </a:lnTo>
                <a:cubicBezTo>
                  <a:pt x="3103602" y="6529652"/>
                  <a:pt x="3004932" y="6519904"/>
                  <a:pt x="2867035" y="6513929"/>
                </a:cubicBezTo>
                <a:lnTo>
                  <a:pt x="2840124" y="6513045"/>
                </a:lnTo>
                <a:lnTo>
                  <a:pt x="2834946" y="6513630"/>
                </a:lnTo>
                <a:cubicBezTo>
                  <a:pt x="2691933" y="6538293"/>
                  <a:pt x="2614008" y="6529004"/>
                  <a:pt x="2502859" y="6520536"/>
                </a:cubicBezTo>
                <a:lnTo>
                  <a:pt x="2442001" y="6517197"/>
                </a:lnTo>
                <a:lnTo>
                  <a:pt x="2438245" y="6517313"/>
                </a:lnTo>
                <a:cubicBezTo>
                  <a:pt x="2401807" y="6517985"/>
                  <a:pt x="2368299" y="6518156"/>
                  <a:pt x="2336678" y="6517988"/>
                </a:cubicBezTo>
                <a:lnTo>
                  <a:pt x="2185932" y="6514754"/>
                </a:lnTo>
                <a:lnTo>
                  <a:pt x="1960620" y="6520062"/>
                </a:lnTo>
                <a:cubicBezTo>
                  <a:pt x="1876521" y="6521810"/>
                  <a:pt x="1788378" y="6523022"/>
                  <a:pt x="1701155" y="6522387"/>
                </a:cubicBezTo>
                <a:lnTo>
                  <a:pt x="1589271" y="6518529"/>
                </a:lnTo>
                <a:lnTo>
                  <a:pt x="1539168" y="6519829"/>
                </a:lnTo>
                <a:cubicBezTo>
                  <a:pt x="1395291" y="6522782"/>
                  <a:pt x="1407110" y="6517174"/>
                  <a:pt x="1287620" y="6513630"/>
                </a:cubicBezTo>
                <a:cubicBezTo>
                  <a:pt x="1168131" y="6510087"/>
                  <a:pt x="1041230" y="6513238"/>
                  <a:pt x="932033" y="6514000"/>
                </a:cubicBezTo>
                <a:lnTo>
                  <a:pt x="918750" y="6513952"/>
                </a:lnTo>
                <a:lnTo>
                  <a:pt x="858917" y="6514806"/>
                </a:lnTo>
                <a:cubicBezTo>
                  <a:pt x="826932" y="6514879"/>
                  <a:pt x="792070" y="6514545"/>
                  <a:pt x="753341" y="6513630"/>
                </a:cubicBezTo>
                <a:cubicBezTo>
                  <a:pt x="443511" y="6506311"/>
                  <a:pt x="354936" y="6524642"/>
                  <a:pt x="17841" y="6513630"/>
                </a:cubicBezTo>
                <a:cubicBezTo>
                  <a:pt x="-956" y="6342673"/>
                  <a:pt x="-10467" y="6012653"/>
                  <a:pt x="17841" y="5799484"/>
                </a:cubicBezTo>
                <a:lnTo>
                  <a:pt x="19845" y="5756408"/>
                </a:lnTo>
                <a:lnTo>
                  <a:pt x="17841" y="5734561"/>
                </a:lnTo>
                <a:cubicBezTo>
                  <a:pt x="13149" y="5695472"/>
                  <a:pt x="12578" y="5648752"/>
                  <a:pt x="13918" y="5598323"/>
                </a:cubicBezTo>
                <a:lnTo>
                  <a:pt x="18180" y="5508699"/>
                </a:lnTo>
                <a:lnTo>
                  <a:pt x="16493" y="5477760"/>
                </a:lnTo>
                <a:cubicBezTo>
                  <a:pt x="8966" y="5369709"/>
                  <a:pt x="1889" y="5260695"/>
                  <a:pt x="17841" y="5150260"/>
                </a:cubicBezTo>
                <a:cubicBezTo>
                  <a:pt x="-3463" y="5038150"/>
                  <a:pt x="-2139" y="4857473"/>
                  <a:pt x="6850" y="4650409"/>
                </a:cubicBezTo>
                <a:lnTo>
                  <a:pt x="14633" y="4498670"/>
                </a:lnTo>
                <a:lnTo>
                  <a:pt x="14494" y="4495758"/>
                </a:lnTo>
                <a:cubicBezTo>
                  <a:pt x="12245" y="4421472"/>
                  <a:pt x="13025" y="4335511"/>
                  <a:pt x="14442" y="4243130"/>
                </a:cubicBezTo>
                <a:lnTo>
                  <a:pt x="16801" y="4091152"/>
                </a:lnTo>
                <a:lnTo>
                  <a:pt x="13537" y="4018512"/>
                </a:lnTo>
                <a:lnTo>
                  <a:pt x="17696" y="3920163"/>
                </a:lnTo>
                <a:lnTo>
                  <a:pt x="17841" y="3851812"/>
                </a:lnTo>
                <a:cubicBezTo>
                  <a:pt x="15571" y="3651484"/>
                  <a:pt x="26219" y="3546077"/>
                  <a:pt x="24551" y="3386181"/>
                </a:cubicBezTo>
                <a:lnTo>
                  <a:pt x="24397" y="3379573"/>
                </a:lnTo>
                <a:lnTo>
                  <a:pt x="22173" y="3327681"/>
                </a:lnTo>
                <a:cubicBezTo>
                  <a:pt x="20895" y="3304536"/>
                  <a:pt x="19446" y="3284181"/>
                  <a:pt x="17841" y="3267510"/>
                </a:cubicBezTo>
                <a:cubicBezTo>
                  <a:pt x="8213" y="3167488"/>
                  <a:pt x="-3113" y="2984082"/>
                  <a:pt x="3931" y="2799801"/>
                </a:cubicBezTo>
                <a:lnTo>
                  <a:pt x="4125" y="2797274"/>
                </a:lnTo>
                <a:lnTo>
                  <a:pt x="3717" y="2776150"/>
                </a:lnTo>
                <a:cubicBezTo>
                  <a:pt x="3237" y="2640023"/>
                  <a:pt x="7465" y="2516197"/>
                  <a:pt x="17841" y="2423520"/>
                </a:cubicBezTo>
                <a:cubicBezTo>
                  <a:pt x="20435" y="2400350"/>
                  <a:pt x="22069" y="2375698"/>
                  <a:pt x="22982" y="2349684"/>
                </a:cubicBezTo>
                <a:lnTo>
                  <a:pt x="23157" y="2331991"/>
                </a:lnTo>
                <a:lnTo>
                  <a:pt x="21648" y="2290240"/>
                </a:lnTo>
                <a:cubicBezTo>
                  <a:pt x="18695" y="2240502"/>
                  <a:pt x="15426" y="2193755"/>
                  <a:pt x="14054" y="2150784"/>
                </a:cubicBezTo>
                <a:lnTo>
                  <a:pt x="17291" y="2050968"/>
                </a:lnTo>
                <a:lnTo>
                  <a:pt x="12351" y="1872365"/>
                </a:lnTo>
                <a:cubicBezTo>
                  <a:pt x="11665" y="1799113"/>
                  <a:pt x="12859" y="1722821"/>
                  <a:pt x="17841" y="1644450"/>
                </a:cubicBezTo>
                <a:lnTo>
                  <a:pt x="21169" y="1569934"/>
                </a:lnTo>
                <a:lnTo>
                  <a:pt x="20488" y="1547698"/>
                </a:lnTo>
                <a:cubicBezTo>
                  <a:pt x="19568" y="1516527"/>
                  <a:pt x="18663" y="1483900"/>
                  <a:pt x="17841" y="1449683"/>
                </a:cubicBezTo>
                <a:cubicBezTo>
                  <a:pt x="11271" y="1175953"/>
                  <a:pt x="1415" y="1152151"/>
                  <a:pt x="17841" y="995226"/>
                </a:cubicBezTo>
                <a:lnTo>
                  <a:pt x="19885" y="968921"/>
                </a:lnTo>
                <a:lnTo>
                  <a:pt x="17841" y="930304"/>
                </a:lnTo>
                <a:cubicBezTo>
                  <a:pt x="7442" y="768208"/>
                  <a:pt x="7865" y="285783"/>
                  <a:pt x="17841" y="21390"/>
                </a:cubicBezTo>
                <a:cubicBezTo>
                  <a:pt x="147136" y="10433"/>
                  <a:pt x="296588" y="9602"/>
                  <a:pt x="440468" y="11925"/>
                </a:cubicBezTo>
                <a:lnTo>
                  <a:pt x="473966" y="12726"/>
                </a:lnTo>
                <a:lnTo>
                  <a:pt x="478805" y="12539"/>
                </a:lnTo>
                <a:lnTo>
                  <a:pt x="484496" y="12977"/>
                </a:lnTo>
                <a:lnTo>
                  <a:pt x="648894" y="16905"/>
                </a:lnTo>
                <a:cubicBezTo>
                  <a:pt x="714833" y="18773"/>
                  <a:pt x="776163" y="20559"/>
                  <a:pt x="829667" y="21390"/>
                </a:cubicBezTo>
                <a:lnTo>
                  <a:pt x="916694" y="22693"/>
                </a:lnTo>
                <a:lnTo>
                  <a:pt x="933747" y="21390"/>
                </a:lnTo>
                <a:cubicBezTo>
                  <a:pt x="1086511" y="12604"/>
                  <a:pt x="1591110" y="15003"/>
                  <a:pt x="1863531" y="21390"/>
                </a:cubicBezTo>
                <a:lnTo>
                  <a:pt x="1920387" y="22646"/>
                </a:lnTo>
                <a:lnTo>
                  <a:pt x="2054705" y="24358"/>
                </a:lnTo>
                <a:cubicBezTo>
                  <a:pt x="2107717" y="24456"/>
                  <a:pt x="2161143" y="23719"/>
                  <a:pt x="2217404" y="21390"/>
                </a:cubicBezTo>
                <a:cubicBezTo>
                  <a:pt x="2442445" y="12073"/>
                  <a:pt x="2732199" y="18194"/>
                  <a:pt x="2911273" y="21390"/>
                </a:cubicBezTo>
                <a:lnTo>
                  <a:pt x="3023675" y="20799"/>
                </a:lnTo>
                <a:lnTo>
                  <a:pt x="3093869" y="15816"/>
                </a:lnTo>
                <a:cubicBezTo>
                  <a:pt x="3182922" y="11551"/>
                  <a:pt x="3301373" y="10993"/>
                  <a:pt x="3429365" y="12165"/>
                </a:cubicBezTo>
                <a:lnTo>
                  <a:pt x="3575555" y="14425"/>
                </a:lnTo>
                <a:lnTo>
                  <a:pt x="3605772" y="13210"/>
                </a:lnTo>
                <a:cubicBezTo>
                  <a:pt x="3774503" y="6974"/>
                  <a:pt x="3960371" y="3465"/>
                  <a:pt x="4063093" y="21390"/>
                </a:cubicBezTo>
                <a:lnTo>
                  <a:pt x="4088792" y="24677"/>
                </a:lnTo>
                <a:lnTo>
                  <a:pt x="4129769" y="25744"/>
                </a:lnTo>
                <a:cubicBezTo>
                  <a:pt x="4269845" y="29597"/>
                  <a:pt x="4297423" y="30995"/>
                  <a:pt x="4403088" y="21390"/>
                </a:cubicBezTo>
                <a:cubicBezTo>
                  <a:pt x="4473592" y="10814"/>
                  <a:pt x="4858406" y="-6032"/>
                  <a:pt x="5096956" y="21390"/>
                </a:cubicBezTo>
                <a:lnTo>
                  <a:pt x="5251798" y="27914"/>
                </a:lnTo>
                <a:lnTo>
                  <a:pt x="5332872" y="21390"/>
                </a:lnTo>
                <a:cubicBezTo>
                  <a:pt x="5422885" y="11295"/>
                  <a:pt x="5502187" y="8863"/>
                  <a:pt x="5576462" y="10240"/>
                </a:cubicBezTo>
                <a:lnTo>
                  <a:pt x="5700011" y="17015"/>
                </a:lnTo>
                <a:lnTo>
                  <a:pt x="5761151" y="15143"/>
                </a:lnTo>
                <a:cubicBezTo>
                  <a:pt x="5846776" y="14123"/>
                  <a:pt x="5935566" y="15403"/>
                  <a:pt x="6026740" y="21390"/>
                </a:cubicBezTo>
                <a:lnTo>
                  <a:pt x="6161088" y="29209"/>
                </a:lnTo>
                <a:lnTo>
                  <a:pt x="6262655" y="21390"/>
                </a:lnTo>
                <a:cubicBezTo>
                  <a:pt x="6405549" y="5694"/>
                  <a:pt x="6517747" y="175"/>
                  <a:pt x="6610089" y="5"/>
                </a:cubicBezTo>
                <a:close/>
              </a:path>
            </a:pathLst>
          </a:custGeom>
        </p:spPr>
      </p:pic>
    </p:spTree>
    <p:extLst>
      <p:ext uri="{BB962C8B-B14F-4D97-AF65-F5344CB8AC3E}">
        <p14:creationId xmlns:p14="http://schemas.microsoft.com/office/powerpoint/2010/main" val="1913623706"/>
      </p:ext>
    </p:extLst>
  </p:cSld>
  <p:clrMapOvr>
    <a:masterClrMapping/>
  </p:clrMapOvr>
</p:sld>
</file>

<file path=ppt/theme/theme1.xml><?xml version="1.0" encoding="utf-8"?>
<a:theme xmlns:a="http://schemas.openxmlformats.org/drawingml/2006/main" name="SketchyVTI">
  <a:themeElements>
    <a:clrScheme name="AnalogousFromDarkSeedLeftStep">
      <a:dk1>
        <a:srgbClr val="000000"/>
      </a:dk1>
      <a:lt1>
        <a:srgbClr val="FFFFFF"/>
      </a:lt1>
      <a:dk2>
        <a:srgbClr val="1B2430"/>
      </a:dk2>
      <a:lt2>
        <a:srgbClr val="F0F3F0"/>
      </a:lt2>
      <a:accent1>
        <a:srgbClr val="D729E7"/>
      </a:accent1>
      <a:accent2>
        <a:srgbClr val="7617D5"/>
      </a:accent2>
      <a:accent3>
        <a:srgbClr val="3B2CE7"/>
      </a:accent3>
      <a:accent4>
        <a:srgbClr val="1756D5"/>
      </a:accent4>
      <a:accent5>
        <a:srgbClr val="29B7E7"/>
      </a:accent5>
      <a:accent6>
        <a:srgbClr val="15C2A5"/>
      </a:accent6>
      <a:hlink>
        <a:srgbClr val="3F8ABF"/>
      </a:hlink>
      <a:folHlink>
        <a:srgbClr val="7F7F7F"/>
      </a:folHlink>
    </a:clrScheme>
    <a:fontScheme name="Custom 2">
      <a:majorFont>
        <a:latin typeface="Modern Love"/>
        <a:ea typeface=""/>
        <a:cs typeface=""/>
      </a:majorFont>
      <a:minorFont>
        <a:latin typeface="The Ha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yVTI" id="{A6D2C935-A6E4-4DD9-BCC5-5AE2504DB8EA}" vid="{F0754072-50B6-4C01-B911-67246C9F58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7600</TotalTime>
  <Words>200</Words>
  <Application>Microsoft Macintosh PowerPoint</Application>
  <PresentationFormat>Widescreen</PresentationFormat>
  <Paragraphs>19</Paragraphs>
  <Slides>13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Modern Love</vt:lpstr>
      <vt:lpstr>The Hand</vt:lpstr>
      <vt:lpstr>SketchyVTI</vt:lpstr>
      <vt:lpstr>Year 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6</dc:title>
  <dc:creator>Kerri Andrew</dc:creator>
  <cp:lastModifiedBy>Kerri Andrew</cp:lastModifiedBy>
  <cp:revision>5</cp:revision>
  <cp:lastPrinted>2023-09-20T10:25:28Z</cp:lastPrinted>
  <dcterms:created xsi:type="dcterms:W3CDTF">2023-09-19T06:55:58Z</dcterms:created>
  <dcterms:modified xsi:type="dcterms:W3CDTF">2023-09-24T13:36:53Z</dcterms:modified>
</cp:coreProperties>
</file>